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78" r:id="rId5"/>
    <p:sldId id="265" r:id="rId6"/>
    <p:sldId id="257" r:id="rId7"/>
    <p:sldId id="281" r:id="rId8"/>
    <p:sldId id="280" r:id="rId9"/>
    <p:sldId id="279"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A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660"/>
    <p:restoredTop sz="97625"/>
  </p:normalViewPr>
  <p:slideViewPr>
    <p:cSldViewPr snapToGrid="0" snapToObjects="1">
      <p:cViewPr varScale="1">
        <p:scale>
          <a:sx n="114" d="100"/>
          <a:sy n="114" d="100"/>
        </p:scale>
        <p:origin x="20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Levinski" userId="3307da14-4b3e-4018-aac4-a94e659e0af6" providerId="ADAL" clId="{3A9BC131-5019-4041-B9A2-A5F5213B6361}"/>
    <pc:docChg chg="undo custSel delSld modSld">
      <pc:chgData name="Cristina Levinski" userId="3307da14-4b3e-4018-aac4-a94e659e0af6" providerId="ADAL" clId="{3A9BC131-5019-4041-B9A2-A5F5213B6361}" dt="2024-01-31T08:26:27.928" v="306" actId="1076"/>
      <pc:docMkLst>
        <pc:docMk/>
      </pc:docMkLst>
      <pc:sldChg chg="addSp delSp modSp del mod">
        <pc:chgData name="Cristina Levinski" userId="3307da14-4b3e-4018-aac4-a94e659e0af6" providerId="ADAL" clId="{3A9BC131-5019-4041-B9A2-A5F5213B6361}" dt="2024-01-18T09:56:21.241" v="278" actId="2696"/>
        <pc:sldMkLst>
          <pc:docMk/>
          <pc:sldMk cId="1088218460" sldId="277"/>
        </pc:sldMkLst>
        <pc:spChg chg="mod">
          <ac:chgData name="Cristina Levinski" userId="3307da14-4b3e-4018-aac4-a94e659e0af6" providerId="ADAL" clId="{3A9BC131-5019-4041-B9A2-A5F5213B6361}" dt="2024-01-18T09:32:14.131" v="257" actId="207"/>
          <ac:spMkLst>
            <pc:docMk/>
            <pc:sldMk cId="1088218460" sldId="277"/>
            <ac:spMk id="2" creationId="{9500F7D2-A954-8761-3527-C158DDFB1106}"/>
          </ac:spMkLst>
        </pc:spChg>
        <pc:spChg chg="add del">
          <ac:chgData name="Cristina Levinski" userId="3307da14-4b3e-4018-aac4-a94e659e0af6" providerId="ADAL" clId="{3A9BC131-5019-4041-B9A2-A5F5213B6361}" dt="2024-01-18T09:24:29.142" v="49" actId="22"/>
          <ac:spMkLst>
            <pc:docMk/>
            <pc:sldMk cId="1088218460" sldId="277"/>
            <ac:spMk id="4" creationId="{BA0261F0-84A3-7592-2F35-F7AB8CDED479}"/>
          </ac:spMkLst>
        </pc:spChg>
        <pc:spChg chg="add mod">
          <ac:chgData name="Cristina Levinski" userId="3307da14-4b3e-4018-aac4-a94e659e0af6" providerId="ADAL" clId="{3A9BC131-5019-4041-B9A2-A5F5213B6361}" dt="2024-01-18T09:28:59.767" v="157" actId="1076"/>
          <ac:spMkLst>
            <pc:docMk/>
            <pc:sldMk cId="1088218460" sldId="277"/>
            <ac:spMk id="5" creationId="{EF8B4FF9-68DE-5305-86C1-50367F9B1B6D}"/>
          </ac:spMkLst>
        </pc:spChg>
        <pc:spChg chg="mod">
          <ac:chgData name="Cristina Levinski" userId="3307da14-4b3e-4018-aac4-a94e659e0af6" providerId="ADAL" clId="{3A9BC131-5019-4041-B9A2-A5F5213B6361}" dt="2024-01-18T09:28:49.004" v="155" actId="1076"/>
          <ac:spMkLst>
            <pc:docMk/>
            <pc:sldMk cId="1088218460" sldId="277"/>
            <ac:spMk id="6" creationId="{C8461C19-E495-4638-9078-AC28B05A0BE5}"/>
          </ac:spMkLst>
        </pc:spChg>
      </pc:sldChg>
      <pc:sldChg chg="addSp delSp modSp mod">
        <pc:chgData name="Cristina Levinski" userId="3307da14-4b3e-4018-aac4-a94e659e0af6" providerId="ADAL" clId="{3A9BC131-5019-4041-B9A2-A5F5213B6361}" dt="2024-01-31T08:26:27.928" v="306" actId="1076"/>
        <pc:sldMkLst>
          <pc:docMk/>
          <pc:sldMk cId="2102021547" sldId="278"/>
        </pc:sldMkLst>
        <pc:spChg chg="add del mod">
          <ac:chgData name="Cristina Levinski" userId="3307da14-4b3e-4018-aac4-a94e659e0af6" providerId="ADAL" clId="{3A9BC131-5019-4041-B9A2-A5F5213B6361}" dt="2024-01-18T09:30:25.292" v="183"/>
          <ac:spMkLst>
            <pc:docMk/>
            <pc:sldMk cId="2102021547" sldId="278"/>
            <ac:spMk id="2" creationId="{F5A7373F-F25A-4C44-0FC6-32E2617643D1}"/>
          </ac:spMkLst>
        </pc:spChg>
        <pc:spChg chg="add mod">
          <ac:chgData name="Cristina Levinski" userId="3307da14-4b3e-4018-aac4-a94e659e0af6" providerId="ADAL" clId="{3A9BC131-5019-4041-B9A2-A5F5213B6361}" dt="2024-01-31T08:26:27.928" v="306" actId="1076"/>
          <ac:spMkLst>
            <pc:docMk/>
            <pc:sldMk cId="2102021547" sldId="278"/>
            <ac:spMk id="3" creationId="{39FF4E3F-8037-5081-F853-72E7F90922F2}"/>
          </ac:spMkLst>
        </pc:spChg>
        <pc:spChg chg="add del mod">
          <ac:chgData name="Cristina Levinski" userId="3307da14-4b3e-4018-aac4-a94e659e0af6" providerId="ADAL" clId="{3A9BC131-5019-4041-B9A2-A5F5213B6361}" dt="2024-01-18T09:31:28.167" v="215"/>
          <ac:spMkLst>
            <pc:docMk/>
            <pc:sldMk cId="2102021547" sldId="278"/>
            <ac:spMk id="3" creationId="{63824482-FC5C-57E9-60A0-ADD230B494DC}"/>
          </ac:spMkLst>
        </pc:spChg>
        <pc:spChg chg="mod">
          <ac:chgData name="Cristina Levinski" userId="3307da14-4b3e-4018-aac4-a94e659e0af6" providerId="ADAL" clId="{3A9BC131-5019-4041-B9A2-A5F5213B6361}" dt="2024-01-29T14:12:30.518" v="281" actId="20577"/>
          <ac:spMkLst>
            <pc:docMk/>
            <pc:sldMk cId="2102021547" sldId="278"/>
            <ac:spMk id="4" creationId="{D43B275B-84BF-C21D-40E8-7D1235DF538A}"/>
          </ac:spMkLst>
        </pc:spChg>
        <pc:spChg chg="mod">
          <ac:chgData name="Cristina Levinski" userId="3307da14-4b3e-4018-aac4-a94e659e0af6" providerId="ADAL" clId="{3A9BC131-5019-4041-B9A2-A5F5213B6361}" dt="2024-01-18T09:57:32.954" v="280" actId="1076"/>
          <ac:spMkLst>
            <pc:docMk/>
            <pc:sldMk cId="2102021547" sldId="278"/>
            <ac:spMk id="5" creationId="{09DABE98-0BBB-BC8C-CDAE-C2AFF3268DAE}"/>
          </ac:spMkLst>
        </pc:spChg>
        <pc:spChg chg="add mod">
          <ac:chgData name="Cristina Levinski" userId="3307da14-4b3e-4018-aac4-a94e659e0af6" providerId="ADAL" clId="{3A9BC131-5019-4041-B9A2-A5F5213B6361}" dt="2024-01-18T09:55:59.701" v="275" actId="1076"/>
          <ac:spMkLst>
            <pc:docMk/>
            <pc:sldMk cId="2102021547" sldId="278"/>
            <ac:spMk id="6" creationId="{B45A15C5-5797-E740-D89C-F6F3EF7D419B}"/>
          </ac:spMkLst>
        </pc:spChg>
        <pc:graphicFrameChg chg="add del">
          <ac:chgData name="Cristina Levinski" userId="3307da14-4b3e-4018-aac4-a94e659e0af6" providerId="ADAL" clId="{3A9BC131-5019-4041-B9A2-A5F5213B6361}" dt="2024-01-31T08:25:03.204" v="283" actId="3680"/>
          <ac:graphicFrameMkLst>
            <pc:docMk/>
            <pc:sldMk cId="2102021547" sldId="278"/>
            <ac:graphicFrameMk id="2" creationId="{977AE7B1-2A1E-24D7-D9C4-43729581D501}"/>
          </ac:graphicFrameMkLst>
        </pc:graphicFrameChg>
      </pc:sldChg>
    </pc:docChg>
  </pc:docChgLst>
  <pc:docChgLst>
    <pc:chgData name="Giacomo Teruggi" userId="2207d7f2-2d80-413e-ae21-067bc5385040" providerId="ADAL" clId="{E80F782D-1797-4477-AC04-9959D236C299}"/>
    <pc:docChg chg="undo custSel addSld modSld">
      <pc:chgData name="Giacomo Teruggi" userId="2207d7f2-2d80-413e-ae21-067bc5385040" providerId="ADAL" clId="{E80F782D-1797-4477-AC04-9959D236C299}" dt="2024-02-29T08:55:18.533" v="311" actId="20577"/>
      <pc:docMkLst>
        <pc:docMk/>
      </pc:docMkLst>
      <pc:sldChg chg="modSp mod">
        <pc:chgData name="Giacomo Teruggi" userId="2207d7f2-2d80-413e-ae21-067bc5385040" providerId="ADAL" clId="{E80F782D-1797-4477-AC04-9959D236C299}" dt="2024-02-29T08:52:36.779" v="2" actId="20577"/>
        <pc:sldMkLst>
          <pc:docMk/>
          <pc:sldMk cId="3498401526" sldId="257"/>
        </pc:sldMkLst>
        <pc:spChg chg="mod">
          <ac:chgData name="Giacomo Teruggi" userId="2207d7f2-2d80-413e-ae21-067bc5385040" providerId="ADAL" clId="{E80F782D-1797-4477-AC04-9959D236C299}" dt="2024-02-29T08:52:36.779" v="2" actId="20577"/>
          <ac:spMkLst>
            <pc:docMk/>
            <pc:sldMk cId="3498401526" sldId="257"/>
            <ac:spMk id="2" creationId="{D1627E4B-8F6B-B341-1776-979DB8EBEBCA}"/>
          </ac:spMkLst>
        </pc:spChg>
      </pc:sldChg>
      <pc:sldChg chg="modSp new mod">
        <pc:chgData name="Giacomo Teruggi" userId="2207d7f2-2d80-413e-ae21-067bc5385040" providerId="ADAL" clId="{E80F782D-1797-4477-AC04-9959D236C299}" dt="2024-02-29T08:55:18.533" v="311" actId="20577"/>
        <pc:sldMkLst>
          <pc:docMk/>
          <pc:sldMk cId="2347800267" sldId="281"/>
        </pc:sldMkLst>
        <pc:spChg chg="mod">
          <ac:chgData name="Giacomo Teruggi" userId="2207d7f2-2d80-413e-ae21-067bc5385040" providerId="ADAL" clId="{E80F782D-1797-4477-AC04-9959D236C299}" dt="2024-02-29T08:53:06.328" v="7" actId="20577"/>
          <ac:spMkLst>
            <pc:docMk/>
            <pc:sldMk cId="2347800267" sldId="281"/>
            <ac:spMk id="2" creationId="{EF4B3649-D52D-8DF6-326E-9A04832CA6E2}"/>
          </ac:spMkLst>
        </pc:spChg>
        <pc:spChg chg="mod">
          <ac:chgData name="Giacomo Teruggi" userId="2207d7f2-2d80-413e-ae21-067bc5385040" providerId="ADAL" clId="{E80F782D-1797-4477-AC04-9959D236C299}" dt="2024-02-29T08:55:18.533" v="311" actId="20577"/>
          <ac:spMkLst>
            <pc:docMk/>
            <pc:sldMk cId="2347800267" sldId="281"/>
            <ac:spMk id="3" creationId="{7E6C0864-7AB9-48C3-CDD9-6545C763CA8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EC799-4231-2346-88CD-50EB4F7D6D0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87A7F83-D93D-B848-B8B4-C00862A7B9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910179-53D6-2541-984B-2302772D1EB0}"/>
              </a:ext>
            </a:extLst>
          </p:cNvPr>
          <p:cNvSpPr>
            <a:spLocks noGrp="1"/>
          </p:cNvSpPr>
          <p:nvPr>
            <p:ph type="dt" sz="half" idx="10"/>
          </p:nvPr>
        </p:nvSpPr>
        <p:spPr/>
        <p:txBody>
          <a:bodyPr/>
          <a:lstStyle/>
          <a:p>
            <a:fld id="{242EED87-2C30-6C46-8CD5-5737BBF046EB}" type="datetimeFigureOut">
              <a:rPr lang="en-US" smtClean="0"/>
              <a:t>2/29/2024</a:t>
            </a:fld>
            <a:endParaRPr lang="en-US"/>
          </a:p>
        </p:txBody>
      </p:sp>
      <p:sp>
        <p:nvSpPr>
          <p:cNvPr id="5" name="Footer Placeholder 4">
            <a:extLst>
              <a:ext uri="{FF2B5EF4-FFF2-40B4-BE49-F238E27FC236}">
                <a16:creationId xmlns:a16="http://schemas.microsoft.com/office/drawing/2014/main" id="{0D6A9576-B9E5-EC45-822F-70872F479D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47FFFE-58EC-AD47-BCC4-79F7901ED450}"/>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984616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04409-47BD-B745-9631-8FBF6F0C983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E50928A-9CEF-C94B-9E3D-ECF41CE9C8E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FDCF3C-E871-1246-AA8C-C00AA837EC26}"/>
              </a:ext>
            </a:extLst>
          </p:cNvPr>
          <p:cNvSpPr>
            <a:spLocks noGrp="1"/>
          </p:cNvSpPr>
          <p:nvPr>
            <p:ph type="dt" sz="half" idx="10"/>
          </p:nvPr>
        </p:nvSpPr>
        <p:spPr/>
        <p:txBody>
          <a:bodyPr/>
          <a:lstStyle/>
          <a:p>
            <a:fld id="{242EED87-2C30-6C46-8CD5-5737BBF046EB}" type="datetimeFigureOut">
              <a:rPr lang="en-US" smtClean="0"/>
              <a:t>2/29/2024</a:t>
            </a:fld>
            <a:endParaRPr lang="en-US"/>
          </a:p>
        </p:txBody>
      </p:sp>
      <p:sp>
        <p:nvSpPr>
          <p:cNvPr id="5" name="Footer Placeholder 4">
            <a:extLst>
              <a:ext uri="{FF2B5EF4-FFF2-40B4-BE49-F238E27FC236}">
                <a16:creationId xmlns:a16="http://schemas.microsoft.com/office/drawing/2014/main" id="{FE22C893-02D2-3A40-92BD-4F28977418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60ACCC-903D-8849-B627-3B3B1442F579}"/>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1001136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9679AA-F95A-6C49-924E-ED19D1BA6F4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F1B20FD-2E08-4D4E-ABFE-5B18E37C800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7732CF-C083-EB49-AADB-8BF4409CC9FE}"/>
              </a:ext>
            </a:extLst>
          </p:cNvPr>
          <p:cNvSpPr>
            <a:spLocks noGrp="1"/>
          </p:cNvSpPr>
          <p:nvPr>
            <p:ph type="dt" sz="half" idx="10"/>
          </p:nvPr>
        </p:nvSpPr>
        <p:spPr/>
        <p:txBody>
          <a:bodyPr/>
          <a:lstStyle/>
          <a:p>
            <a:fld id="{242EED87-2C30-6C46-8CD5-5737BBF046EB}" type="datetimeFigureOut">
              <a:rPr lang="en-US" smtClean="0"/>
              <a:t>2/29/2024</a:t>
            </a:fld>
            <a:endParaRPr lang="en-US"/>
          </a:p>
        </p:txBody>
      </p:sp>
      <p:sp>
        <p:nvSpPr>
          <p:cNvPr id="5" name="Footer Placeholder 4">
            <a:extLst>
              <a:ext uri="{FF2B5EF4-FFF2-40B4-BE49-F238E27FC236}">
                <a16:creationId xmlns:a16="http://schemas.microsoft.com/office/drawing/2014/main" id="{401EBAD8-8AEC-6745-9184-44F30BB2B1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3D1102-6943-F445-BF9F-18E890F0BE8D}"/>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716420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A14A7-5367-6641-89B3-ED5206D454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1EACD7-D93B-FE43-8595-62E80F9C129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FCB0E1-F717-8543-8276-E0FF351BF154}"/>
              </a:ext>
            </a:extLst>
          </p:cNvPr>
          <p:cNvSpPr>
            <a:spLocks noGrp="1"/>
          </p:cNvSpPr>
          <p:nvPr>
            <p:ph type="dt" sz="half" idx="10"/>
          </p:nvPr>
        </p:nvSpPr>
        <p:spPr/>
        <p:txBody>
          <a:bodyPr/>
          <a:lstStyle/>
          <a:p>
            <a:fld id="{242EED87-2C30-6C46-8CD5-5737BBF046EB}" type="datetimeFigureOut">
              <a:rPr lang="en-US" smtClean="0"/>
              <a:t>2/29/2024</a:t>
            </a:fld>
            <a:endParaRPr lang="en-US"/>
          </a:p>
        </p:txBody>
      </p:sp>
      <p:sp>
        <p:nvSpPr>
          <p:cNvPr id="5" name="Footer Placeholder 4">
            <a:extLst>
              <a:ext uri="{FF2B5EF4-FFF2-40B4-BE49-F238E27FC236}">
                <a16:creationId xmlns:a16="http://schemas.microsoft.com/office/drawing/2014/main" id="{DC7C43B9-2296-0545-AA12-2E6E335362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C8FCBA-5B72-1847-A4B5-B5B6FBAE9F56}"/>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2255164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917ED-B526-3741-9437-CAA67CD3D02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70CB9E6-61FE-0E4A-9EA7-A54AAE0540E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39C00FF-8B7B-2849-8F0B-844EBBDCB320}"/>
              </a:ext>
            </a:extLst>
          </p:cNvPr>
          <p:cNvSpPr>
            <a:spLocks noGrp="1"/>
          </p:cNvSpPr>
          <p:nvPr>
            <p:ph type="dt" sz="half" idx="10"/>
          </p:nvPr>
        </p:nvSpPr>
        <p:spPr/>
        <p:txBody>
          <a:bodyPr/>
          <a:lstStyle/>
          <a:p>
            <a:fld id="{242EED87-2C30-6C46-8CD5-5737BBF046EB}" type="datetimeFigureOut">
              <a:rPr lang="en-US" smtClean="0"/>
              <a:t>2/29/2024</a:t>
            </a:fld>
            <a:endParaRPr lang="en-US"/>
          </a:p>
        </p:txBody>
      </p:sp>
      <p:sp>
        <p:nvSpPr>
          <p:cNvPr id="5" name="Footer Placeholder 4">
            <a:extLst>
              <a:ext uri="{FF2B5EF4-FFF2-40B4-BE49-F238E27FC236}">
                <a16:creationId xmlns:a16="http://schemas.microsoft.com/office/drawing/2014/main" id="{6D80EA24-2FF2-8645-B2F8-2B04E162F8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747AD9-32FD-5D40-8739-004AAA5CFABB}"/>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3675581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CF550-CB93-6440-9E7D-1990C02300D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534B28-9891-9C48-BBF7-3FA840B1448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48933CE-EA8D-4D49-A832-CFE5A31CF09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4A8EF8E-143E-4648-850C-FFE87BCDCF08}"/>
              </a:ext>
            </a:extLst>
          </p:cNvPr>
          <p:cNvSpPr>
            <a:spLocks noGrp="1"/>
          </p:cNvSpPr>
          <p:nvPr>
            <p:ph type="dt" sz="half" idx="10"/>
          </p:nvPr>
        </p:nvSpPr>
        <p:spPr/>
        <p:txBody>
          <a:bodyPr/>
          <a:lstStyle/>
          <a:p>
            <a:fld id="{242EED87-2C30-6C46-8CD5-5737BBF046EB}" type="datetimeFigureOut">
              <a:rPr lang="en-US" smtClean="0"/>
              <a:t>2/29/2024</a:t>
            </a:fld>
            <a:endParaRPr lang="en-US"/>
          </a:p>
        </p:txBody>
      </p:sp>
      <p:sp>
        <p:nvSpPr>
          <p:cNvPr id="6" name="Footer Placeholder 5">
            <a:extLst>
              <a:ext uri="{FF2B5EF4-FFF2-40B4-BE49-F238E27FC236}">
                <a16:creationId xmlns:a16="http://schemas.microsoft.com/office/drawing/2014/main" id="{893E1F61-4260-9C4D-AB89-CE7BE42C20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40F333-43E3-5847-B0EC-E9AB122D534C}"/>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586189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7806A-B7D2-7140-9436-1143278A72A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3E6735-5C95-C54F-8E6D-915607B712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865059F-B372-DB48-B36F-AA1616F3B32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246C662-5F07-F443-B63B-58577DB757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41AC9D6-AFA3-A546-BB82-E3D4FE01C9F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8A8E6B6-73E5-CA41-8BD4-041E50F46C1F}"/>
              </a:ext>
            </a:extLst>
          </p:cNvPr>
          <p:cNvSpPr>
            <a:spLocks noGrp="1"/>
          </p:cNvSpPr>
          <p:nvPr>
            <p:ph type="dt" sz="half" idx="10"/>
          </p:nvPr>
        </p:nvSpPr>
        <p:spPr/>
        <p:txBody>
          <a:bodyPr/>
          <a:lstStyle/>
          <a:p>
            <a:fld id="{242EED87-2C30-6C46-8CD5-5737BBF046EB}" type="datetimeFigureOut">
              <a:rPr lang="en-US" smtClean="0"/>
              <a:t>2/29/2024</a:t>
            </a:fld>
            <a:endParaRPr lang="en-US"/>
          </a:p>
        </p:txBody>
      </p:sp>
      <p:sp>
        <p:nvSpPr>
          <p:cNvPr id="8" name="Footer Placeholder 7">
            <a:extLst>
              <a:ext uri="{FF2B5EF4-FFF2-40B4-BE49-F238E27FC236}">
                <a16:creationId xmlns:a16="http://schemas.microsoft.com/office/drawing/2014/main" id="{1AD955FE-D63C-D841-944B-31661EB3926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0D28364-DF09-0447-BD31-D77CF6314176}"/>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817490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7A369-3332-8449-82FA-53904157D9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E14008B-3EEF-6E40-9202-C50512A3BC5A}"/>
              </a:ext>
            </a:extLst>
          </p:cNvPr>
          <p:cNvSpPr>
            <a:spLocks noGrp="1"/>
          </p:cNvSpPr>
          <p:nvPr>
            <p:ph type="dt" sz="half" idx="10"/>
          </p:nvPr>
        </p:nvSpPr>
        <p:spPr/>
        <p:txBody>
          <a:bodyPr/>
          <a:lstStyle/>
          <a:p>
            <a:fld id="{242EED87-2C30-6C46-8CD5-5737BBF046EB}" type="datetimeFigureOut">
              <a:rPr lang="en-US" smtClean="0"/>
              <a:t>2/29/2024</a:t>
            </a:fld>
            <a:endParaRPr lang="en-US"/>
          </a:p>
        </p:txBody>
      </p:sp>
      <p:sp>
        <p:nvSpPr>
          <p:cNvPr id="4" name="Footer Placeholder 3">
            <a:extLst>
              <a:ext uri="{FF2B5EF4-FFF2-40B4-BE49-F238E27FC236}">
                <a16:creationId xmlns:a16="http://schemas.microsoft.com/office/drawing/2014/main" id="{6AC30F60-22F5-CF4F-8300-0C23FA8D635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F26F9C5-71CD-DF4D-87AE-1E5603379355}"/>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4190117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0D5756-9533-5947-8AA4-A55E45B54662}"/>
              </a:ext>
            </a:extLst>
          </p:cNvPr>
          <p:cNvSpPr>
            <a:spLocks noGrp="1"/>
          </p:cNvSpPr>
          <p:nvPr>
            <p:ph type="dt" sz="half" idx="10"/>
          </p:nvPr>
        </p:nvSpPr>
        <p:spPr/>
        <p:txBody>
          <a:bodyPr/>
          <a:lstStyle/>
          <a:p>
            <a:fld id="{242EED87-2C30-6C46-8CD5-5737BBF046EB}" type="datetimeFigureOut">
              <a:rPr lang="en-US" smtClean="0"/>
              <a:t>2/29/2024</a:t>
            </a:fld>
            <a:endParaRPr lang="en-US"/>
          </a:p>
        </p:txBody>
      </p:sp>
      <p:sp>
        <p:nvSpPr>
          <p:cNvPr id="3" name="Footer Placeholder 2">
            <a:extLst>
              <a:ext uri="{FF2B5EF4-FFF2-40B4-BE49-F238E27FC236}">
                <a16:creationId xmlns:a16="http://schemas.microsoft.com/office/drawing/2014/main" id="{5B54A894-2BDD-664C-9734-01944B8EE67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7938AFC-927D-0E4C-8765-513AA32F5C5A}"/>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2688843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0B2AB-6FB0-3F4B-B296-90A3EB5BDA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936C93C-3293-7641-AEA6-C4007B00AB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A9A7650-C748-FB4E-9BA6-288E3E3F41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D3EDD49-D3A1-B74F-A8BB-1077D7DCEC7E}"/>
              </a:ext>
            </a:extLst>
          </p:cNvPr>
          <p:cNvSpPr>
            <a:spLocks noGrp="1"/>
          </p:cNvSpPr>
          <p:nvPr>
            <p:ph type="dt" sz="half" idx="10"/>
          </p:nvPr>
        </p:nvSpPr>
        <p:spPr/>
        <p:txBody>
          <a:bodyPr/>
          <a:lstStyle/>
          <a:p>
            <a:fld id="{242EED87-2C30-6C46-8CD5-5737BBF046EB}" type="datetimeFigureOut">
              <a:rPr lang="en-US" smtClean="0"/>
              <a:t>2/29/2024</a:t>
            </a:fld>
            <a:endParaRPr lang="en-US"/>
          </a:p>
        </p:txBody>
      </p:sp>
      <p:sp>
        <p:nvSpPr>
          <p:cNvPr id="6" name="Footer Placeholder 5">
            <a:extLst>
              <a:ext uri="{FF2B5EF4-FFF2-40B4-BE49-F238E27FC236}">
                <a16:creationId xmlns:a16="http://schemas.microsoft.com/office/drawing/2014/main" id="{9F082356-7C2E-8A4E-9BC3-2381AEED33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5408F6-B699-7C45-B509-8772F6DF4940}"/>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1981901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6179F-7EA1-A64F-AA5A-4307727C6A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6E14D99-0F9D-1849-B080-00CC58551F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0178331-B9EE-984C-BF89-C28E8A1BA6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69ECBAC-97ED-0B47-A77B-78F83C6495ED}"/>
              </a:ext>
            </a:extLst>
          </p:cNvPr>
          <p:cNvSpPr>
            <a:spLocks noGrp="1"/>
          </p:cNvSpPr>
          <p:nvPr>
            <p:ph type="dt" sz="half" idx="10"/>
          </p:nvPr>
        </p:nvSpPr>
        <p:spPr/>
        <p:txBody>
          <a:bodyPr/>
          <a:lstStyle/>
          <a:p>
            <a:fld id="{242EED87-2C30-6C46-8CD5-5737BBF046EB}" type="datetimeFigureOut">
              <a:rPr lang="en-US" smtClean="0"/>
              <a:t>2/29/2024</a:t>
            </a:fld>
            <a:endParaRPr lang="en-US"/>
          </a:p>
        </p:txBody>
      </p:sp>
      <p:sp>
        <p:nvSpPr>
          <p:cNvPr id="6" name="Footer Placeholder 5">
            <a:extLst>
              <a:ext uri="{FF2B5EF4-FFF2-40B4-BE49-F238E27FC236}">
                <a16:creationId xmlns:a16="http://schemas.microsoft.com/office/drawing/2014/main" id="{C15CB222-F7B7-A440-BD6A-F188B5160A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DD5C41-6ADD-3445-9543-8CBA4F2CCE2D}"/>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3655197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6E42707-DAB0-9642-AB96-BCDAFE10AF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33C5FAD-B53E-A44E-ACCE-FA8671073B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0C309E-16C9-9949-AF70-5ED1258102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2EED87-2C30-6C46-8CD5-5737BBF046EB}" type="datetimeFigureOut">
              <a:rPr lang="en-US" smtClean="0"/>
              <a:t>2/29/2024</a:t>
            </a:fld>
            <a:endParaRPr lang="en-US"/>
          </a:p>
        </p:txBody>
      </p:sp>
      <p:sp>
        <p:nvSpPr>
          <p:cNvPr id="5" name="Footer Placeholder 4">
            <a:extLst>
              <a:ext uri="{FF2B5EF4-FFF2-40B4-BE49-F238E27FC236}">
                <a16:creationId xmlns:a16="http://schemas.microsoft.com/office/drawing/2014/main" id="{AC45BAAE-3D1C-F24D-97C2-A7BE90B756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F600EC8-E292-F447-B047-35F0458B26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71B117-5D75-FF4D-911A-5C226444051F}" type="slidenum">
              <a:rPr lang="en-US" smtClean="0"/>
              <a:t>‹#›</a:t>
            </a:fld>
            <a:endParaRPr lang="en-US"/>
          </a:p>
        </p:txBody>
      </p:sp>
    </p:spTree>
    <p:extLst>
      <p:ext uri="{BB962C8B-B14F-4D97-AF65-F5344CB8AC3E}">
        <p14:creationId xmlns:p14="http://schemas.microsoft.com/office/powerpoint/2010/main" val="1433237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library.wmo.int/viewer/67177/?offset=1#page=490&amp;viewer=picture&amp;o=bookmark&amp;n=0&amp;q=" TargetMode="External"/><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hyperlink" Target="https://library.wmo.int/viewer/66333/?offset=1#page=9&amp;viewer=picture&amp;o=&amp;n=0&amp;q="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filecloud.wmo.int/share/page/site/technical-coordination-committee/documentlibrary#filter=path%7C%2FTCC-1%25282023%2529%2520%252817-19%2520October%2529%2520plus%2520update%2520meetings%2F3.%2520EW4All%2520-%2520scoping%2520and%2520planning%2520exercise%7C&amp;page=1" TargetMode="External"/><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hyperlink" Target="https://filecloud.wmo.int/share/page/site/technical-coordination-committee/document-details?nodeRef=workspace://SpacesStore/7caa2ab8-5a13-4a34-8d7f-7f625972823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moomm.sharepoint.com/:x:/s/wmocpdb/EW1-4uiP8jNKsgxEFWLxwHYBDQT7WvJc5kzGcPj9DN0Cvg?e=HucRCS" TargetMode="External"/><Relationship Id="rId2" Type="http://schemas.openxmlformats.org/officeDocument/2006/relationships/hyperlink" Target="https://wmoomm.sharepoint.com/:p:/s/wmocpdb/ERwgW1aW_CtDi-UNW2o88jMBVwsi-1rrEB5g_U-HbbkCiw?e=kyGsNK" TargetMode="External"/><Relationship Id="rId1" Type="http://schemas.openxmlformats.org/officeDocument/2006/relationships/slideLayout" Target="../slideLayouts/slideLayout1.xml"/><Relationship Id="rId4" Type="http://schemas.openxmlformats.org/officeDocument/2006/relationships/hyperlink" Target="https://wmoomm.sharepoint.com/:w:/s/wmocpdb/ES8WDstsQdlKjcAjNIcrGJABZGsSGA5v77rIXd0iY5ja6g?e=WVFcSj"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Shape 79">
            <a:extLst>
              <a:ext uri="{FF2B5EF4-FFF2-40B4-BE49-F238E27FC236}">
                <a16:creationId xmlns:a16="http://schemas.microsoft.com/office/drawing/2014/main" id="{D43B275B-84BF-C21D-40E8-7D1235DF538A}"/>
              </a:ext>
            </a:extLst>
          </p:cNvPr>
          <p:cNvSpPr/>
          <p:nvPr/>
        </p:nvSpPr>
        <p:spPr>
          <a:xfrm>
            <a:off x="1021728" y="632659"/>
            <a:ext cx="10148542" cy="2180084"/>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algn="ctr">
              <a:lnSpc>
                <a:spcPts val="3360"/>
              </a:lnSpc>
              <a:defRPr sz="1800"/>
            </a:pPr>
            <a:r>
              <a:rPr lang="en-US" sz="4800" b="1" kern="1000" spc="-1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t>SERCOM-3</a:t>
            </a:r>
          </a:p>
          <a:p>
            <a:pPr algn="ctr">
              <a:lnSpc>
                <a:spcPts val="3360"/>
              </a:lnSpc>
              <a:defRPr sz="1800"/>
            </a:pPr>
            <a:br>
              <a:rPr lang="en-CH" sz="3200" b="1" kern="1000" spc="-1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br>
            <a:r>
              <a:rPr lang="en-US" sz="3200" b="1" kern="1000" spc="-1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t>Third session of the </a:t>
            </a:r>
            <a:r>
              <a:rPr lang="en-US" sz="3200" b="1" kern="1000" spc="-10" dirty="0" err="1">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t>Commis</a:t>
            </a:r>
            <a:r>
              <a:rPr lang="en-CH" sz="3200" b="1" kern="1000" spc="-1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t>s</a:t>
            </a:r>
            <a:r>
              <a:rPr lang="en-US" sz="3200" b="1" kern="1000" spc="-1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t>ion for Weather, Climate, Hydrological, Marine and Related Environmental Services and Applications </a:t>
            </a:r>
          </a:p>
        </p:txBody>
      </p:sp>
      <p:sp>
        <p:nvSpPr>
          <p:cNvPr id="5" name="Shape 79">
            <a:extLst>
              <a:ext uri="{FF2B5EF4-FFF2-40B4-BE49-F238E27FC236}">
                <a16:creationId xmlns:a16="http://schemas.microsoft.com/office/drawing/2014/main" id="{09DABE98-0BBB-BC8C-CDAE-C2AFF3268DAE}"/>
              </a:ext>
            </a:extLst>
          </p:cNvPr>
          <p:cNvSpPr/>
          <p:nvPr/>
        </p:nvSpPr>
        <p:spPr>
          <a:xfrm>
            <a:off x="1071906" y="3429000"/>
            <a:ext cx="10729569" cy="800219"/>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algn="ctr"/>
            <a:r>
              <a:rPr lang="en-US" sz="2800" b="0" i="0" u="none" strike="noStrike" baseline="0" dirty="0">
                <a:solidFill>
                  <a:srgbClr val="C00000"/>
                </a:solidFill>
                <a:latin typeface="Arial" panose="020B0604020202020204" pitchFamily="34" charset="0"/>
                <a:ea typeface="Verdana" panose="020B0604030504040204" pitchFamily="34" charset="0"/>
                <a:cs typeface="Arial" panose="020B0604020202020204" pitchFamily="34" charset="0"/>
              </a:rPr>
              <a:t>A</a:t>
            </a:r>
            <a:r>
              <a:rPr lang="en-CH" sz="2800" b="0" i="0" u="none" strike="noStrike" baseline="0" dirty="0" err="1">
                <a:solidFill>
                  <a:srgbClr val="C00000"/>
                </a:solidFill>
                <a:latin typeface="Arial" panose="020B0604020202020204" pitchFamily="34" charset="0"/>
                <a:ea typeface="Verdana" panose="020B0604030504040204" pitchFamily="34" charset="0"/>
                <a:cs typeface="Arial" panose="020B0604020202020204" pitchFamily="34" charset="0"/>
              </a:rPr>
              <a:t>genda</a:t>
            </a:r>
            <a:r>
              <a:rPr lang="en-CH" sz="2800" b="0" i="0" u="none" strike="noStrike" baseline="0" dirty="0">
                <a:solidFill>
                  <a:srgbClr val="C00000"/>
                </a:solidFill>
                <a:latin typeface="Arial" panose="020B0604020202020204" pitchFamily="34" charset="0"/>
                <a:ea typeface="Verdana" panose="020B0604030504040204" pitchFamily="34" charset="0"/>
                <a:cs typeface="Arial" panose="020B0604020202020204" pitchFamily="34" charset="0"/>
              </a:rPr>
              <a:t> item 4.5(2) </a:t>
            </a:r>
            <a:endParaRPr lang="hr-HR" sz="2800" b="0" i="0" u="none" strike="noStrike" baseline="0" dirty="0">
              <a:solidFill>
                <a:srgbClr val="C00000"/>
              </a:solidFill>
              <a:latin typeface="Arial" panose="020B0604020202020204" pitchFamily="34" charset="0"/>
              <a:ea typeface="Verdana" panose="020B0604030504040204" pitchFamily="34" charset="0"/>
              <a:cs typeface="Arial" panose="020B0604020202020204" pitchFamily="34" charset="0"/>
            </a:endParaRPr>
          </a:p>
          <a:p>
            <a:pPr algn="ctr"/>
            <a:r>
              <a:rPr lang="en-GB" sz="2400" b="1" kern="1600" cap="all" dirty="0">
                <a:solidFill>
                  <a:srgbClr val="FF0000"/>
                </a:solidFill>
                <a:effectLst/>
                <a:latin typeface="Arial" panose="020B0604020202020204" pitchFamily="34" charset="0"/>
                <a:ea typeface="Verdana" panose="020B0604030504040204" pitchFamily="34" charset="0"/>
                <a:cs typeface="Arial" panose="020B0604020202020204" pitchFamily="34" charset="0"/>
              </a:rPr>
              <a:t>SERCOM priority activities in support of the EW4All initiative</a:t>
            </a:r>
          </a:p>
        </p:txBody>
      </p:sp>
      <p:sp>
        <p:nvSpPr>
          <p:cNvPr id="6" name="TextBox 5">
            <a:extLst>
              <a:ext uri="{FF2B5EF4-FFF2-40B4-BE49-F238E27FC236}">
                <a16:creationId xmlns:a16="http://schemas.microsoft.com/office/drawing/2014/main" id="{B45A15C5-5797-E740-D89C-F6F3EF7D419B}"/>
              </a:ext>
            </a:extLst>
          </p:cNvPr>
          <p:cNvSpPr txBox="1"/>
          <p:nvPr/>
        </p:nvSpPr>
        <p:spPr>
          <a:xfrm>
            <a:off x="4736645" y="4976723"/>
            <a:ext cx="2718707" cy="707886"/>
          </a:xfrm>
          <a:prstGeom prst="rect">
            <a:avLst/>
          </a:prstGeom>
          <a:noFill/>
        </p:spPr>
        <p:txBody>
          <a:bodyPr wrap="square" rtlCol="0">
            <a:spAutoFit/>
          </a:bodyPr>
          <a:lstStyle/>
          <a:p>
            <a:pPr algn="ctr"/>
            <a:r>
              <a:rPr lang="en-CH" sz="2000" dirty="0">
                <a:solidFill>
                  <a:srgbClr val="005A9C"/>
                </a:solidFill>
                <a:latin typeface="Arial" panose="020B0604020202020204" pitchFamily="34" charset="0"/>
                <a:ea typeface="Verdana" panose="020B0604030504040204" pitchFamily="34" charset="0"/>
                <a:cs typeface="Arial" panose="020B0604020202020204" pitchFamily="34" charset="0"/>
              </a:rPr>
              <a:t>Bali, Indonesia</a:t>
            </a:r>
          </a:p>
          <a:p>
            <a:pPr algn="ctr"/>
            <a:r>
              <a:rPr lang="en-CH" sz="2000" dirty="0">
                <a:solidFill>
                  <a:srgbClr val="005A9C"/>
                </a:solidFill>
                <a:latin typeface="Arial" panose="020B0604020202020204" pitchFamily="34" charset="0"/>
                <a:ea typeface="Verdana" panose="020B0604030504040204" pitchFamily="34" charset="0"/>
                <a:cs typeface="Arial" panose="020B0604020202020204" pitchFamily="34" charset="0"/>
              </a:rPr>
              <a:t>4-9 March 2024</a:t>
            </a:r>
            <a:endParaRPr lang="en-CH" sz="2000" dirty="0"/>
          </a:p>
        </p:txBody>
      </p:sp>
      <p:sp>
        <p:nvSpPr>
          <p:cNvPr id="3" name="TextBox 2">
            <a:extLst>
              <a:ext uri="{FF2B5EF4-FFF2-40B4-BE49-F238E27FC236}">
                <a16:creationId xmlns:a16="http://schemas.microsoft.com/office/drawing/2014/main" id="{39FF4E3F-8037-5081-F853-72E7F90922F2}"/>
              </a:ext>
            </a:extLst>
          </p:cNvPr>
          <p:cNvSpPr txBox="1"/>
          <p:nvPr/>
        </p:nvSpPr>
        <p:spPr>
          <a:xfrm>
            <a:off x="9527457" y="5361443"/>
            <a:ext cx="2369267" cy="646331"/>
          </a:xfrm>
          <a:prstGeom prst="rect">
            <a:avLst/>
          </a:prstGeom>
          <a:noFill/>
        </p:spPr>
        <p:txBody>
          <a:bodyPr wrap="square" rtlCol="0">
            <a:spAutoFit/>
          </a:bodyPr>
          <a:lstStyle/>
          <a:p>
            <a:r>
              <a:rPr lang="fr-CH" b="1" dirty="0" err="1"/>
              <a:t>Presented</a:t>
            </a:r>
            <a:r>
              <a:rPr lang="en-CH" b="1" dirty="0"/>
              <a:t> by: </a:t>
            </a:r>
          </a:p>
          <a:p>
            <a:r>
              <a:rPr lang="en-CH" dirty="0"/>
              <a:t>Prof Osvaldo Moraes</a:t>
            </a:r>
          </a:p>
        </p:txBody>
      </p:sp>
    </p:spTree>
    <p:extLst>
      <p:ext uri="{BB962C8B-B14F-4D97-AF65-F5344CB8AC3E}">
        <p14:creationId xmlns:p14="http://schemas.microsoft.com/office/powerpoint/2010/main" val="2102021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Shape 79">
            <a:extLst>
              <a:ext uri="{FF2B5EF4-FFF2-40B4-BE49-F238E27FC236}">
                <a16:creationId xmlns:a16="http://schemas.microsoft.com/office/drawing/2014/main" id="{4DB91436-E824-7AA1-261D-320EEFED6899}"/>
              </a:ext>
            </a:extLst>
          </p:cNvPr>
          <p:cNvSpPr/>
          <p:nvPr/>
        </p:nvSpPr>
        <p:spPr>
          <a:xfrm>
            <a:off x="435490" y="207228"/>
            <a:ext cx="11283930" cy="1107996"/>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a:lnSpc>
                <a:spcPct val="125000"/>
              </a:lnSpc>
              <a:defRPr sz="1800"/>
            </a:pPr>
            <a:r>
              <a:rPr lang="en-CH" sz="3200" b="1" kern="1000" dirty="0">
                <a:solidFill>
                  <a:srgbClr val="005BAA"/>
                </a:solidFill>
                <a:latin typeface="Arial" panose="020B0604020202020204" pitchFamily="34" charset="0"/>
                <a:ea typeface="Verdana" panose="020B0604030504040204" pitchFamily="34" charset="0"/>
                <a:cs typeface="Arial" panose="020B0604020202020204" pitchFamily="34" charset="0"/>
                <a:sym typeface="Montserrat-Regular"/>
              </a:rPr>
              <a:t>Document 4.5(2) - </a:t>
            </a:r>
            <a:r>
              <a:rPr lang="en-US" sz="3200" b="1" kern="1000" dirty="0">
                <a:solidFill>
                  <a:srgbClr val="005BAA"/>
                </a:solidFill>
                <a:latin typeface="Arial" panose="020B0604020202020204" pitchFamily="34" charset="0"/>
                <a:ea typeface="Verdana" panose="020B0604030504040204" pitchFamily="34" charset="0"/>
                <a:cs typeface="Arial" panose="020B0604020202020204" pitchFamily="34" charset="0"/>
              </a:rPr>
              <a:t>Draft </a:t>
            </a:r>
            <a:r>
              <a:rPr lang="en-GB" sz="3200" b="1" kern="1000" dirty="0">
                <a:solidFill>
                  <a:srgbClr val="005BAA"/>
                </a:solidFill>
                <a:latin typeface="Arial" panose="020B0604020202020204" pitchFamily="34" charset="0"/>
                <a:ea typeface="Verdana" panose="020B0604030504040204" pitchFamily="34" charset="0"/>
                <a:cs typeface="Arial" panose="020B0604020202020204" pitchFamily="34" charset="0"/>
              </a:rPr>
              <a:t>Decision 4.5</a:t>
            </a:r>
            <a:r>
              <a:rPr lang="en-US" sz="3200" b="1" kern="1000" dirty="0">
                <a:solidFill>
                  <a:srgbClr val="005BAA"/>
                </a:solidFill>
                <a:latin typeface="Arial" panose="020B0604020202020204" pitchFamily="34" charset="0"/>
                <a:ea typeface="Verdana" panose="020B0604030504040204" pitchFamily="34" charset="0"/>
                <a:cs typeface="Arial" panose="020B0604020202020204" pitchFamily="34" charset="0"/>
              </a:rPr>
              <a:t>(2)/1 (SERCOM-3)</a:t>
            </a:r>
            <a:endParaRPr lang="en-CH" sz="3200" b="1" kern="1000" dirty="0">
              <a:solidFill>
                <a:srgbClr val="005BAA"/>
              </a:solidFill>
              <a:latin typeface="Arial" panose="020B0604020202020204" pitchFamily="34" charset="0"/>
              <a:ea typeface="Verdana" panose="020B0604030504040204" pitchFamily="34" charset="0"/>
              <a:cs typeface="Arial" panose="020B0604020202020204" pitchFamily="34" charset="0"/>
              <a:sym typeface="Montserrat-Regular"/>
            </a:endParaRPr>
          </a:p>
          <a:p>
            <a:pPr>
              <a:defRPr sz="1800"/>
            </a:pPr>
            <a:r>
              <a:rPr lang="en-US" sz="3200" dirty="0">
                <a:solidFill>
                  <a:schemeClr val="accent1"/>
                </a:solidFill>
                <a:effectLst/>
                <a:latin typeface="Arial" panose="020B0604020202020204" pitchFamily="34" charset="0"/>
                <a:ea typeface="Arial" panose="020B0604020202020204" pitchFamily="34" charset="0"/>
                <a:cs typeface="Arial" panose="020B0604020202020204" pitchFamily="34" charset="0"/>
              </a:rPr>
              <a:t>O</a:t>
            </a:r>
            <a:r>
              <a:rPr lang="en-CH" sz="3200" dirty="0">
                <a:solidFill>
                  <a:schemeClr val="accent1"/>
                </a:solidFill>
                <a:effectLst/>
                <a:latin typeface="Arial" panose="020B0604020202020204" pitchFamily="34" charset="0"/>
                <a:ea typeface="Arial" panose="020B0604020202020204" pitchFamily="34" charset="0"/>
                <a:cs typeface="Arial" panose="020B0604020202020204" pitchFamily="34" charset="0"/>
              </a:rPr>
              <a:t>n “</a:t>
            </a:r>
            <a:r>
              <a:rPr lang="en-GB" sz="2800" dirty="0">
                <a:solidFill>
                  <a:schemeClr val="accent1"/>
                </a:solidFill>
                <a:effectLst/>
                <a:latin typeface="Arial" panose="020B0604020202020204" pitchFamily="34" charset="0"/>
                <a:ea typeface="Arial" panose="020B0604020202020204" pitchFamily="34" charset="0"/>
                <a:cs typeface="Arial" panose="020B0604020202020204" pitchFamily="34" charset="0"/>
              </a:rPr>
              <a:t>SERCOM priority activities in support of the EW4All initiative</a:t>
            </a:r>
            <a:r>
              <a:rPr lang="en-CH" sz="2800" dirty="0">
                <a:solidFill>
                  <a:schemeClr val="accent1"/>
                </a:solidFill>
                <a:effectLst/>
                <a:latin typeface="Arial" panose="020B0604020202020204" pitchFamily="34" charset="0"/>
                <a:ea typeface="Arial" panose="020B0604020202020204" pitchFamily="34" charset="0"/>
                <a:cs typeface="Arial" panose="020B0604020202020204" pitchFamily="34" charset="0"/>
              </a:rPr>
              <a:t>”</a:t>
            </a:r>
            <a:endParaRPr lang="en-US" sz="2800" b="1" kern="1000" dirty="0">
              <a:solidFill>
                <a:schemeClr val="accent1"/>
              </a:solidFill>
              <a:latin typeface="Arial" panose="020B0604020202020204" pitchFamily="34" charset="0"/>
              <a:ea typeface="Verdana" panose="020B0604030504040204" pitchFamily="34" charset="0"/>
              <a:cs typeface="Arial" panose="020B0604020202020204" pitchFamily="34" charset="0"/>
              <a:sym typeface="Montserrat-Regular"/>
            </a:endParaRPr>
          </a:p>
        </p:txBody>
      </p:sp>
      <p:sp>
        <p:nvSpPr>
          <p:cNvPr id="6" name="Shape 79">
            <a:extLst>
              <a:ext uri="{FF2B5EF4-FFF2-40B4-BE49-F238E27FC236}">
                <a16:creationId xmlns:a16="http://schemas.microsoft.com/office/drawing/2014/main" id="{CD026039-2D67-5D12-DE93-9C0FF4C1F3F3}"/>
              </a:ext>
            </a:extLst>
          </p:cNvPr>
          <p:cNvSpPr/>
          <p:nvPr/>
        </p:nvSpPr>
        <p:spPr>
          <a:xfrm>
            <a:off x="726906" y="1744355"/>
            <a:ext cx="10175846" cy="2985433"/>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a:spcAft>
                <a:spcPts val="600"/>
              </a:spcAft>
            </a:pPr>
            <a:r>
              <a:rPr lang="en-CH" sz="2400" dirty="0">
                <a:solidFill>
                  <a:srgbClr val="0000FF"/>
                </a:solidFill>
                <a:latin typeface="Verdana" panose="020B0604030504040204" pitchFamily="34" charset="0"/>
                <a:ea typeface="Arial" panose="020B0604020202020204" pitchFamily="34" charset="0"/>
                <a:cs typeface="Arial" panose="020B0604020202020204" pitchFamily="34" charset="0"/>
              </a:rPr>
              <a:t>Justification:</a:t>
            </a:r>
          </a:p>
          <a:p>
            <a:pPr marL="457200" indent="-457200">
              <a:spcAft>
                <a:spcPts val="600"/>
              </a:spcAft>
              <a:buFont typeface="Arial" panose="020B0604020202020204" pitchFamily="34" charset="0"/>
              <a:buChar char="•"/>
            </a:pPr>
            <a:r>
              <a:rPr lang="en-GB" sz="2000" u="none" strike="noStrike" dirty="0">
                <a:solidFill>
                  <a:srgbClr val="0000FF"/>
                </a:solidFill>
                <a:effectLst/>
                <a:latin typeface="Verdana" panose="020B0604030504040204" pitchFamily="34" charset="0"/>
                <a:ea typeface="Arial" panose="020B0604020202020204" pitchFamily="34" charset="0"/>
                <a:cs typeface="Arial" panose="020B0604020202020204" pitchFamily="34" charset="0"/>
                <a:hlinkClick r:id="rId3"/>
              </a:rPr>
              <a:t>Resolution 4 (Cg-19)</a:t>
            </a:r>
            <a:r>
              <a:rPr lang="en-GB" sz="2000" dirty="0">
                <a:effectLst/>
                <a:latin typeface="Verdana" panose="020B0604030504040204" pitchFamily="34" charset="0"/>
                <a:ea typeface="Arial" panose="020B0604020202020204" pitchFamily="34" charset="0"/>
                <a:cs typeface="Arial" panose="020B0604020202020204" pitchFamily="34" charset="0"/>
              </a:rPr>
              <a:t> - United Nations Early Warning for All Initiative - </a:t>
            </a:r>
            <a:r>
              <a:rPr lang="en-GB" sz="2000" dirty="0">
                <a:solidFill>
                  <a:srgbClr val="C00000"/>
                </a:solidFill>
                <a:effectLst/>
                <a:latin typeface="Verdana" panose="020B0604030504040204" pitchFamily="34" charset="0"/>
                <a:ea typeface="Arial" panose="020B0604020202020204" pitchFamily="34" charset="0"/>
                <a:cs typeface="Arial" panose="020B0604020202020204" pitchFamily="34" charset="0"/>
              </a:rPr>
              <a:t>requesting the technical commissions to identify high priority activities </a:t>
            </a:r>
            <a:r>
              <a:rPr lang="en-GB" sz="2000" dirty="0">
                <a:effectLst/>
                <a:latin typeface="Verdana" panose="020B0604030504040204" pitchFamily="34" charset="0"/>
                <a:ea typeface="Arial" panose="020B0604020202020204" pitchFamily="34" charset="0"/>
                <a:cs typeface="Arial" panose="020B0604020202020204" pitchFamily="34" charset="0"/>
              </a:rPr>
              <a:t>to address the urgent needs of Members in building effective multi-hazard early warning systems for the next financial period.</a:t>
            </a:r>
            <a:r>
              <a:rPr lang="en-CH" sz="2000" dirty="0">
                <a:effectLst/>
                <a:latin typeface="Verdana" panose="020B0604030504040204" pitchFamily="34" charset="0"/>
                <a:ea typeface="Arial" panose="020B0604020202020204" pitchFamily="34" charset="0"/>
                <a:cs typeface="Arial" panose="020B0604020202020204" pitchFamily="34" charset="0"/>
              </a:rPr>
              <a:t> </a:t>
            </a:r>
          </a:p>
          <a:p>
            <a:pPr marL="457200" indent="-457200">
              <a:spcAft>
                <a:spcPts val="600"/>
              </a:spcAft>
              <a:buFont typeface="Arial" panose="020B0604020202020204" pitchFamily="34" charset="0"/>
              <a:buChar char="•"/>
            </a:pPr>
            <a:r>
              <a:rPr lang="en-GB" sz="2000" u="none" strike="noStrike" dirty="0">
                <a:solidFill>
                  <a:srgbClr val="0000FF"/>
                </a:solidFill>
                <a:effectLst/>
                <a:latin typeface="Verdana" panose="020B0604030504040204" pitchFamily="34" charset="0"/>
                <a:ea typeface="Verdana" panose="020B0604030504040204" pitchFamily="34" charset="0"/>
                <a:cs typeface="Verdana" panose="020B0604030504040204" pitchFamily="34" charset="0"/>
                <a:hlinkClick r:id="rId4"/>
              </a:rPr>
              <a:t>Resolution 1 (EC-77)</a:t>
            </a:r>
            <a:r>
              <a:rPr lang="en-GB" sz="2000" dirty="0">
                <a:effectLst/>
                <a:latin typeface="Verdana" panose="020B0604030504040204" pitchFamily="34" charset="0"/>
                <a:ea typeface="Verdana" panose="020B0604030504040204" pitchFamily="34" charset="0"/>
                <a:cs typeface="Verdana" panose="020B0604030504040204" pitchFamily="34" charset="0"/>
              </a:rPr>
              <a:t> </a:t>
            </a:r>
            <a:r>
              <a:rPr lang="en-GB" sz="2000" dirty="0">
                <a:solidFill>
                  <a:srgbClr val="C00000"/>
                </a:solidFill>
                <a:effectLst/>
                <a:latin typeface="Verdana" panose="020B0604030504040204" pitchFamily="34" charset="0"/>
                <a:ea typeface="Verdana" panose="020B0604030504040204" pitchFamily="34" charset="0"/>
                <a:cs typeface="Verdana" panose="020B0604030504040204" pitchFamily="34" charset="0"/>
              </a:rPr>
              <a:t>requesting the Regional Associations, Technical Commissions and Research Board</a:t>
            </a:r>
            <a:r>
              <a:rPr lang="en-GB" sz="2000" dirty="0">
                <a:effectLst/>
                <a:latin typeface="Verdana" panose="020B0604030504040204" pitchFamily="34" charset="0"/>
                <a:ea typeface="Verdana" panose="020B0604030504040204" pitchFamily="34" charset="0"/>
                <a:cs typeface="Verdana" panose="020B0604030504040204" pitchFamily="34" charset="0"/>
              </a:rPr>
              <a:t>, </a:t>
            </a:r>
            <a:r>
              <a:rPr lang="en-GB" sz="2000" dirty="0">
                <a:solidFill>
                  <a:srgbClr val="C00000"/>
                </a:solidFill>
                <a:effectLst/>
                <a:latin typeface="Verdana" panose="020B0604030504040204" pitchFamily="34" charset="0"/>
                <a:ea typeface="Verdana" panose="020B0604030504040204" pitchFamily="34" charset="0"/>
                <a:cs typeface="Verdana" panose="020B0604030504040204" pitchFamily="34" charset="0"/>
              </a:rPr>
              <a:t>under the guidance of the Executive Council</a:t>
            </a:r>
            <a:r>
              <a:rPr lang="en-GB" sz="2000" dirty="0">
                <a:effectLst/>
                <a:latin typeface="Verdana" panose="020B0604030504040204" pitchFamily="34" charset="0"/>
                <a:ea typeface="Verdana" panose="020B0604030504040204" pitchFamily="34" charset="0"/>
                <a:cs typeface="Verdana" panose="020B0604030504040204" pitchFamily="34" charset="0"/>
              </a:rPr>
              <a:t>, </a:t>
            </a:r>
            <a:r>
              <a:rPr lang="en-GB" sz="2000" dirty="0">
                <a:solidFill>
                  <a:srgbClr val="C00000"/>
                </a:solidFill>
                <a:effectLst/>
                <a:latin typeface="Verdana" panose="020B0604030504040204" pitchFamily="34" charset="0"/>
                <a:ea typeface="Verdana" panose="020B0604030504040204" pitchFamily="34" charset="0"/>
                <a:cs typeface="Verdana" panose="020B0604030504040204" pitchFamily="34" charset="0"/>
              </a:rPr>
              <a:t>to consolidate all their relevant activities </a:t>
            </a:r>
            <a:r>
              <a:rPr lang="en-GB" sz="2000" dirty="0">
                <a:effectLst/>
                <a:latin typeface="Verdana" panose="020B0604030504040204" pitchFamily="34" charset="0"/>
                <a:ea typeface="Verdana" panose="020B0604030504040204" pitchFamily="34" charset="0"/>
                <a:cs typeface="Verdana" panose="020B0604030504040204" pitchFamily="34" charset="0"/>
              </a:rPr>
              <a:t>under the EW4All umbrella.</a:t>
            </a:r>
            <a:endParaRPr lang="en-CH" sz="2000" dirty="0">
              <a:effectLst/>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984033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Shape 79">
            <a:extLst>
              <a:ext uri="{FF2B5EF4-FFF2-40B4-BE49-F238E27FC236}">
                <a16:creationId xmlns:a16="http://schemas.microsoft.com/office/drawing/2014/main" id="{D1627E4B-8F6B-B341-1776-979DB8EBEBCA}"/>
              </a:ext>
            </a:extLst>
          </p:cNvPr>
          <p:cNvSpPr/>
          <p:nvPr/>
        </p:nvSpPr>
        <p:spPr>
          <a:xfrm>
            <a:off x="646896" y="429905"/>
            <a:ext cx="10175846" cy="6294031"/>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a:spcAft>
                <a:spcPts val="600"/>
              </a:spcAft>
            </a:pPr>
            <a:r>
              <a:rPr lang="en-CH" sz="2400" dirty="0">
                <a:solidFill>
                  <a:srgbClr val="0000FF"/>
                </a:solidFill>
                <a:latin typeface="Verdana" panose="020B0604030504040204" pitchFamily="34" charset="0"/>
                <a:ea typeface="Arial" panose="020B0604020202020204" pitchFamily="34" charset="0"/>
                <a:cs typeface="Arial" panose="020B0604020202020204" pitchFamily="34" charset="0"/>
              </a:rPr>
              <a:t>Justification: (Cont.)</a:t>
            </a:r>
          </a:p>
          <a:p>
            <a:pPr marL="285750" indent="-285750">
              <a:spcBef>
                <a:spcPts val="1200"/>
              </a:spcBef>
              <a:buFont typeface="Arial" panose="020B0604020202020204" pitchFamily="34" charset="0"/>
              <a:buChar char="•"/>
            </a:pPr>
            <a:r>
              <a:rPr lang="en-GB" sz="2000" u="none" strike="noStrike" dirty="0">
                <a:solidFill>
                  <a:srgbClr val="0000FF"/>
                </a:solidFill>
                <a:effectLst/>
                <a:latin typeface="Verdana" panose="020B0604030504040204" pitchFamily="34" charset="0"/>
                <a:ea typeface="Verdana" panose="020B0604030504040204" pitchFamily="34" charset="0"/>
                <a:cs typeface="Verdana" panose="020B0604030504040204" pitchFamily="34" charset="0"/>
                <a:hlinkClick r:id="rId3"/>
              </a:rPr>
              <a:t>The first EC Technical Coordinating Committee meeting</a:t>
            </a:r>
            <a:r>
              <a:rPr lang="en-GB" sz="2000" dirty="0">
                <a:effectLst/>
                <a:latin typeface="Verdana" panose="020B0604030504040204" pitchFamily="34" charset="0"/>
                <a:ea typeface="Verdana" panose="020B0604030504040204" pitchFamily="34" charset="0"/>
                <a:cs typeface="Verdana" panose="020B0604030504040204" pitchFamily="34" charset="0"/>
              </a:rPr>
              <a:t> (TCC-1 (2023) </a:t>
            </a:r>
            <a:r>
              <a:rPr lang="en-US" sz="2000" dirty="0">
                <a:effectLst/>
                <a:latin typeface="Verdana" panose="020B0604030504040204" pitchFamily="34" charset="0"/>
                <a:ea typeface="Verdana" panose="020B0604030504040204" pitchFamily="34" charset="0"/>
                <a:cs typeface="Verdana" panose="020B0604030504040204" pitchFamily="34" charset="0"/>
              </a:rPr>
              <a:t>was informed of an initial tentative list </a:t>
            </a:r>
            <a:r>
              <a:rPr lang="en-GB" sz="2000" dirty="0">
                <a:effectLst/>
                <a:latin typeface="Verdana" panose="020B0604030504040204" pitchFamily="34" charset="0"/>
                <a:ea typeface="Verdana" panose="020B0604030504040204" pitchFamily="34" charset="0"/>
                <a:cs typeface="Verdana" panose="020B0604030504040204" pitchFamily="34" charset="0"/>
              </a:rPr>
              <a:t>of priority activities of the Technical Commissions in relation to proposed priority hazards. </a:t>
            </a:r>
            <a:r>
              <a:rPr lang="en-GB" sz="2000" dirty="0">
                <a:solidFill>
                  <a:srgbClr val="C00000"/>
                </a:solidFill>
                <a:latin typeface="Verdana" panose="020B0604030504040204" pitchFamily="34" charset="0"/>
                <a:ea typeface="Verdana" panose="020B0604030504040204" pitchFamily="34" charset="0"/>
              </a:rPr>
              <a:t>TCC recommended </a:t>
            </a:r>
            <a:r>
              <a:rPr lang="en-GB" sz="2000" dirty="0">
                <a:latin typeface="Verdana" panose="020B0604030504040204" pitchFamily="34" charset="0"/>
                <a:ea typeface="Verdana" panose="020B0604030504040204" pitchFamily="34" charset="0"/>
              </a:rPr>
              <a:t>with reference to Early Warnings for All (EW4All) initiative that </a:t>
            </a:r>
            <a:r>
              <a:rPr lang="en-GB" sz="2000" dirty="0">
                <a:solidFill>
                  <a:srgbClr val="C00000"/>
                </a:solidFill>
                <a:latin typeface="Verdana" panose="020B0604030504040204" pitchFamily="34" charset="0"/>
                <a:ea typeface="Verdana" panose="020B0604030504040204" pitchFamily="34" charset="0"/>
              </a:rPr>
              <a:t>a finalized consolidated list of priority activities be finalized as soon as possible</a:t>
            </a:r>
            <a:r>
              <a:rPr lang="en-GB" sz="2000" dirty="0">
                <a:latin typeface="Verdana" panose="020B0604030504040204" pitchFamily="34" charset="0"/>
                <a:ea typeface="Verdana" panose="020B0604030504040204" pitchFamily="34" charset="0"/>
              </a:rPr>
              <a:t>, in view of the approval of the work programmes to be adopted at the next sessions of the two technical commissions. This consolidated list reflects contributions from regional associations, and has been based on a consolidated list of ongoing or planned activities under the technical commissions’ and Research Board’s subsidiary bodies. </a:t>
            </a:r>
            <a:endParaRPr lang="en-CH" sz="2000" dirty="0">
              <a:effectLst/>
              <a:latin typeface="Verdana" panose="020B0604030504040204" pitchFamily="34" charset="0"/>
              <a:ea typeface="Verdana" panose="020B0604030504040204" pitchFamily="34" charset="0"/>
              <a:cs typeface="Verdana" panose="020B0604030504040204" pitchFamily="34" charset="0"/>
            </a:endParaRPr>
          </a:p>
          <a:p>
            <a:pPr marL="285750" indent="-285750">
              <a:spcBef>
                <a:spcPts val="1200"/>
              </a:spcBef>
              <a:buFont typeface="Arial" panose="020B0604020202020204" pitchFamily="34" charset="0"/>
              <a:buChar char="•"/>
            </a:pPr>
            <a:r>
              <a:rPr lang="en-GB" sz="2000" dirty="0">
                <a:solidFill>
                  <a:srgbClr val="C00000"/>
                </a:solidFill>
                <a:effectLst/>
                <a:latin typeface="Verdana" panose="020B0604030504040204" pitchFamily="34" charset="0"/>
                <a:ea typeface="Verdana" panose="020B0604030504040204" pitchFamily="34" charset="0"/>
                <a:cs typeface="Verdana" panose="020B0604030504040204" pitchFamily="34" charset="0"/>
              </a:rPr>
              <a:t>TCC considered and approved in November 2023 the proposed priority hazards list provided by Regional Associations; and in December 2023 the list of proposed</a:t>
            </a:r>
            <a:r>
              <a:rPr lang="en-GB" sz="2000" u="none" strike="noStrike" dirty="0">
                <a:solidFill>
                  <a:srgbClr val="C00000"/>
                </a:solidFill>
                <a:effectLst/>
                <a:latin typeface="Verdana" panose="020B0604030504040204" pitchFamily="34" charset="0"/>
                <a:ea typeface="Verdana" panose="020B0604030504040204" pitchFamily="34" charset="0"/>
                <a:cs typeface="Verdana" panose="020B0604030504040204" pitchFamily="34" charset="0"/>
                <a:hlinkClick r:id="rId4">
                  <a:extLst>
                    <a:ext uri="{A12FA001-AC4F-418D-AE19-62706E023703}">
                      <ahyp:hlinkClr xmlns:ahyp="http://schemas.microsoft.com/office/drawing/2018/hyperlinkcolor" val="tx"/>
                    </a:ext>
                  </a:extLst>
                </a:hlinkClick>
              </a:rPr>
              <a:t> </a:t>
            </a:r>
            <a:r>
              <a:rPr lang="en-GB" sz="2000" u="none" strike="noStrike" dirty="0">
                <a:solidFill>
                  <a:srgbClr val="0563C1"/>
                </a:solidFill>
                <a:effectLst/>
                <a:latin typeface="Verdana" panose="020B0604030504040204" pitchFamily="34" charset="0"/>
                <a:ea typeface="Verdana" panose="020B0604030504040204" pitchFamily="34" charset="0"/>
                <a:cs typeface="Verdana" panose="020B0604030504040204" pitchFamily="34" charset="0"/>
                <a:hlinkClick r:id="rId4">
                  <a:extLst>
                    <a:ext uri="{A12FA001-AC4F-418D-AE19-62706E023703}">
                      <ahyp:hlinkClr xmlns:ahyp="http://schemas.microsoft.com/office/drawing/2018/hyperlinkcolor" val="tx"/>
                    </a:ext>
                  </a:extLst>
                </a:hlinkClick>
              </a:rPr>
              <a:t>priority activities</a:t>
            </a:r>
            <a:r>
              <a:rPr lang="en-GB" sz="2000" dirty="0">
                <a:effectLst/>
                <a:latin typeface="Verdana" panose="020B0604030504040204" pitchFamily="34" charset="0"/>
                <a:ea typeface="Arial" panose="020B0604020202020204" pitchFamily="34" charset="0"/>
                <a:cs typeface="Arial" panose="020B0604020202020204" pitchFamily="34" charset="0"/>
              </a:rPr>
              <a:t> </a:t>
            </a:r>
            <a:r>
              <a:rPr lang="en-GB" sz="2000" u="none" strike="noStrike" dirty="0">
                <a:solidFill>
                  <a:srgbClr val="0000FF"/>
                </a:solidFill>
                <a:effectLst/>
                <a:latin typeface="Verdana" panose="020B0604030504040204" pitchFamily="34" charset="0"/>
                <a:ea typeface="Verdana" panose="020B0604030504040204" pitchFamily="34" charset="0"/>
                <a:cs typeface="Verdana" panose="020B0604030504040204" pitchFamily="34" charset="0"/>
              </a:rPr>
              <a:t>, </a:t>
            </a:r>
            <a:r>
              <a:rPr lang="en-GB" sz="2000" dirty="0">
                <a:effectLst/>
                <a:latin typeface="Verdana" panose="020B0604030504040204" pitchFamily="34" charset="0"/>
                <a:ea typeface="Verdana" panose="020B0604030504040204" pitchFamily="34" charset="0"/>
                <a:cs typeface="Verdana" panose="020B0604030504040204" pitchFamily="34" charset="0"/>
              </a:rPr>
              <a:t>consolidated between SERCOM, INFCOM and the Research Board. The consolidated</a:t>
            </a:r>
            <a:r>
              <a:rPr lang="en-GB" sz="2000" u="none" strike="noStrike" dirty="0">
                <a:solidFill>
                  <a:srgbClr val="0000FF"/>
                </a:solidFill>
                <a:effectLst/>
                <a:latin typeface="Verdana" panose="020B0604030504040204" pitchFamily="34" charset="0"/>
                <a:ea typeface="Verdana" panose="020B0604030504040204" pitchFamily="34" charset="0"/>
                <a:cs typeface="Verdana" panose="020B0604030504040204" pitchFamily="34" charset="0"/>
              </a:rPr>
              <a:t> </a:t>
            </a:r>
            <a:r>
              <a:rPr lang="en-GB" sz="2000" dirty="0">
                <a:effectLst/>
                <a:latin typeface="Verdana" panose="020B0604030504040204" pitchFamily="34" charset="0"/>
                <a:ea typeface="Verdana" panose="020B0604030504040204" pitchFamily="34" charset="0"/>
                <a:cs typeface="Verdana" panose="020B0604030504040204" pitchFamily="34" charset="0"/>
              </a:rPr>
              <a:t>list of proposed</a:t>
            </a:r>
            <a:r>
              <a:rPr lang="en-GB" sz="2000" u="none" strike="noStrike" dirty="0">
                <a:solidFill>
                  <a:srgbClr val="0000FF"/>
                </a:solidFill>
                <a:effectLst/>
                <a:latin typeface="Verdana" panose="020B0604030504040204" pitchFamily="34" charset="0"/>
                <a:ea typeface="Verdana" panose="020B0604030504040204" pitchFamily="34" charset="0"/>
                <a:cs typeface="Verdana" panose="020B0604030504040204" pitchFamily="34" charset="0"/>
                <a:hlinkClick r:id="rId4"/>
              </a:rPr>
              <a:t> priority activities</a:t>
            </a:r>
            <a:r>
              <a:rPr lang="en-GB" sz="2000" u="none" strike="noStrike" dirty="0">
                <a:solidFill>
                  <a:srgbClr val="0000FF"/>
                </a:solidFill>
                <a:effectLst/>
                <a:latin typeface="Verdana" panose="020B0604030504040204" pitchFamily="34" charset="0"/>
                <a:ea typeface="Verdana" panose="020B0604030504040204" pitchFamily="34" charset="0"/>
                <a:cs typeface="Verdana" panose="020B0604030504040204" pitchFamily="34" charset="0"/>
              </a:rPr>
              <a:t> </a:t>
            </a:r>
            <a:r>
              <a:rPr lang="en-GB" sz="2000" dirty="0">
                <a:latin typeface="Verdana" panose="020B0604030504040204" pitchFamily="34" charset="0"/>
                <a:ea typeface="Verdana" panose="020B0604030504040204" pitchFamily="34" charset="0"/>
              </a:rPr>
              <a:t>was then circulated in January 2024 to Regional Associations, to collect feedback from Members</a:t>
            </a:r>
            <a:r>
              <a:rPr lang="en-GB" sz="2000" u="none" strike="noStrike" dirty="0">
                <a:solidFill>
                  <a:srgbClr val="C00000"/>
                </a:solidFill>
                <a:effectLst/>
                <a:latin typeface="Verdana" panose="020B0604030504040204" pitchFamily="34" charset="0"/>
                <a:ea typeface="Verdana" panose="020B0604030504040204" pitchFamily="34" charset="0"/>
                <a:cs typeface="Verdana" panose="020B0604030504040204" pitchFamily="34" charset="0"/>
              </a:rPr>
              <a:t>. </a:t>
            </a:r>
            <a:r>
              <a:rPr lang="en-GB" sz="2000" dirty="0">
                <a:solidFill>
                  <a:srgbClr val="C00000"/>
                </a:solidFill>
                <a:latin typeface="Verdana" panose="020B0604030504040204" pitchFamily="34" charset="0"/>
                <a:ea typeface="Verdana" panose="020B0604030504040204" pitchFamily="34" charset="0"/>
              </a:rPr>
              <a:t>The TCC meeting on 21 February</a:t>
            </a:r>
            <a:r>
              <a:rPr lang="en-US" sz="2000" dirty="0">
                <a:solidFill>
                  <a:srgbClr val="C00000"/>
                </a:solidFill>
                <a:latin typeface="Verdana" panose="020B0604030504040204" pitchFamily="34" charset="0"/>
                <a:ea typeface="Verdana" panose="020B0604030504040204" pitchFamily="34" charset="0"/>
              </a:rPr>
              <a:t> 2024, collected the opinion of Members on which activities should be listed as a priority</a:t>
            </a:r>
            <a:r>
              <a:rPr lang="en-US" sz="2000" dirty="0">
                <a:latin typeface="Verdana" panose="020B0604030504040204" pitchFamily="34" charset="0"/>
                <a:ea typeface="Verdana" panose="020B0604030504040204" pitchFamily="34" charset="0"/>
              </a:rPr>
              <a:t>, for their further prioritization in the workplans of the technical commissions</a:t>
            </a:r>
            <a:r>
              <a:rPr lang="en-US" sz="2000" dirty="0">
                <a:effectLst/>
                <a:latin typeface="Arial" panose="020B0604020202020204" pitchFamily="34" charset="0"/>
                <a:ea typeface="Times New Roman" panose="02020603050405020304" pitchFamily="18" charset="0"/>
                <a:cs typeface="Verdana" panose="020B0604030504040204" pitchFamily="34" charset="0"/>
              </a:rPr>
              <a:t>.</a:t>
            </a:r>
            <a:endParaRPr lang="en-CH" sz="2000" dirty="0">
              <a:effectLst/>
              <a:latin typeface="Arial" panose="020B0604020202020204" pitchFamily="34" charset="0"/>
              <a:ea typeface="Times New Roman" panose="02020603050405020304" pitchFamily="18" charset="0"/>
              <a:cs typeface="Verdana" panose="020B0604030504040204" pitchFamily="34" charset="0"/>
            </a:endParaRPr>
          </a:p>
        </p:txBody>
      </p:sp>
    </p:spTree>
    <p:extLst>
      <p:ext uri="{BB962C8B-B14F-4D97-AF65-F5344CB8AC3E}">
        <p14:creationId xmlns:p14="http://schemas.microsoft.com/office/powerpoint/2010/main" val="3498401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B3649-D52D-8DF6-326E-9A04832CA6E2}"/>
              </a:ext>
            </a:extLst>
          </p:cNvPr>
          <p:cNvSpPr>
            <a:spLocks noGrp="1"/>
          </p:cNvSpPr>
          <p:nvPr>
            <p:ph type="title"/>
          </p:nvPr>
        </p:nvSpPr>
        <p:spPr/>
        <p:txBody>
          <a:bodyPr/>
          <a:lstStyle/>
          <a:p>
            <a:r>
              <a:rPr lang="en-CH" sz="4400" dirty="0">
                <a:solidFill>
                  <a:srgbClr val="0000FF"/>
                </a:solidFill>
                <a:latin typeface="Verdana" panose="020B0604030504040204" pitchFamily="34" charset="0"/>
                <a:ea typeface="Arial" panose="020B0604020202020204" pitchFamily="34" charset="0"/>
                <a:cs typeface="Arial" panose="020B0604020202020204" pitchFamily="34" charset="0"/>
              </a:rPr>
              <a:t>Justification: (Cont.)</a:t>
            </a:r>
            <a:endParaRPr lang="en-CH" dirty="0"/>
          </a:p>
        </p:txBody>
      </p:sp>
      <p:sp>
        <p:nvSpPr>
          <p:cNvPr id="3" name="Content Placeholder 2">
            <a:extLst>
              <a:ext uri="{FF2B5EF4-FFF2-40B4-BE49-F238E27FC236}">
                <a16:creationId xmlns:a16="http://schemas.microsoft.com/office/drawing/2014/main" id="{7E6C0864-7AB9-48C3-CDD9-6545C763CA8B}"/>
              </a:ext>
            </a:extLst>
          </p:cNvPr>
          <p:cNvSpPr>
            <a:spLocks noGrp="1"/>
          </p:cNvSpPr>
          <p:nvPr>
            <p:ph idx="1"/>
          </p:nvPr>
        </p:nvSpPr>
        <p:spPr/>
        <p:txBody>
          <a:bodyPr/>
          <a:lstStyle/>
          <a:p>
            <a:pPr marL="285750" indent="-285750">
              <a:spcBef>
                <a:spcPts val="1200"/>
              </a:spcBef>
              <a:buFont typeface="Arial" panose="020B0604020202020204" pitchFamily="34" charset="0"/>
              <a:buChar char="•"/>
            </a:pPr>
            <a:r>
              <a:rPr lang="en-US" sz="2800" u="none" strike="noStrike" dirty="0">
                <a:effectLst/>
                <a:latin typeface="Verdana" panose="020B0604030504040204" pitchFamily="34" charset="0"/>
                <a:ea typeface="Verdana" panose="020B0604030504040204" pitchFamily="34" charset="0"/>
                <a:cs typeface="Verdana" panose="020B0604030504040204" pitchFamily="34" charset="0"/>
              </a:rPr>
              <a:t>Feedback was received from Members and analyzed until 3 March 2024, and an updated </a:t>
            </a:r>
            <a:r>
              <a:rPr lang="en-US" sz="2800" u="none" strike="noStrike" dirty="0" err="1">
                <a:effectLst/>
                <a:latin typeface="Verdana" panose="020B0604030504040204" pitchFamily="34" charset="0"/>
                <a:ea typeface="Verdana" panose="020B0604030504040204" pitchFamily="34" charset="0"/>
                <a:cs typeface="Verdana" panose="020B0604030504040204" pitchFamily="34" charset="0"/>
              </a:rPr>
              <a:t>WiP</a:t>
            </a:r>
            <a:r>
              <a:rPr lang="en-US" sz="2800" u="none" strike="noStrike" dirty="0">
                <a:effectLst/>
                <a:latin typeface="Verdana" panose="020B0604030504040204" pitchFamily="34" charset="0"/>
                <a:ea typeface="Verdana" panose="020B0604030504040204" pitchFamily="34" charset="0"/>
                <a:cs typeface="Verdana" panose="020B0604030504040204" pitchFamily="34" charset="0"/>
              </a:rPr>
              <a:t> version of the document has been uploaded by Secretariat</a:t>
            </a:r>
          </a:p>
          <a:p>
            <a:pPr marL="285750" indent="-285750">
              <a:spcBef>
                <a:spcPts val="1200"/>
              </a:spcBef>
              <a:buFont typeface="Arial" panose="020B0604020202020204" pitchFamily="34" charset="0"/>
              <a:buChar char="•"/>
            </a:pPr>
            <a:r>
              <a:rPr lang="en-US" dirty="0">
                <a:latin typeface="Verdana" panose="020B0604030504040204" pitchFamily="34" charset="0"/>
                <a:ea typeface="Verdana" panose="020B0604030504040204" pitchFamily="34" charset="0"/>
              </a:rPr>
              <a:t>The </a:t>
            </a:r>
            <a:r>
              <a:rPr lang="en-US" dirty="0" err="1">
                <a:latin typeface="Verdana" panose="020B0604030504040204" pitchFamily="34" charset="0"/>
                <a:ea typeface="Verdana" panose="020B0604030504040204" pitchFamily="34" charset="0"/>
              </a:rPr>
              <a:t>WiP</a:t>
            </a:r>
            <a:r>
              <a:rPr lang="en-US" dirty="0">
                <a:latin typeface="Verdana" panose="020B0604030504040204" pitchFamily="34" charset="0"/>
                <a:ea typeface="Verdana" panose="020B0604030504040204" pitchFamily="34" charset="0"/>
              </a:rPr>
              <a:t> presents as priority those activities that were highlighted as such by at least 30% of the Members </a:t>
            </a:r>
            <a:r>
              <a:rPr lang="en-US">
                <a:latin typeface="Verdana" panose="020B0604030504040204" pitchFamily="34" charset="0"/>
                <a:ea typeface="Verdana" panose="020B0604030504040204" pitchFamily="34" charset="0"/>
              </a:rPr>
              <a:t>providing feedback</a:t>
            </a:r>
            <a:endParaRPr lang="en-CH" dirty="0"/>
          </a:p>
        </p:txBody>
      </p:sp>
    </p:spTree>
    <p:extLst>
      <p:ext uri="{BB962C8B-B14F-4D97-AF65-F5344CB8AC3E}">
        <p14:creationId xmlns:p14="http://schemas.microsoft.com/office/powerpoint/2010/main" val="2347800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79">
            <a:extLst>
              <a:ext uri="{FF2B5EF4-FFF2-40B4-BE49-F238E27FC236}">
                <a16:creationId xmlns:a16="http://schemas.microsoft.com/office/drawing/2014/main" id="{D1627E4B-8F6B-B341-1776-979DB8EBEBCA}"/>
              </a:ext>
            </a:extLst>
          </p:cNvPr>
          <p:cNvSpPr/>
          <p:nvPr/>
        </p:nvSpPr>
        <p:spPr>
          <a:xfrm>
            <a:off x="646896" y="658505"/>
            <a:ext cx="10175846" cy="3924151"/>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a:spcAft>
                <a:spcPts val="600"/>
              </a:spcAft>
            </a:pPr>
            <a:r>
              <a:rPr lang="en-CH" sz="2400" dirty="0">
                <a:solidFill>
                  <a:srgbClr val="0000FF"/>
                </a:solidFill>
                <a:latin typeface="Verdana" panose="020B0604030504040204" pitchFamily="34" charset="0"/>
                <a:ea typeface="Arial" panose="020B0604020202020204" pitchFamily="34" charset="0"/>
                <a:cs typeface="Arial" panose="020B0604020202020204" pitchFamily="34" charset="0"/>
              </a:rPr>
              <a:t>The SERCOM-3 Decides:</a:t>
            </a:r>
          </a:p>
          <a:p>
            <a:pPr marL="342900" lvl="0" indent="-432000">
              <a:spcBef>
                <a:spcPts val="600"/>
              </a:spcBef>
              <a:buFont typeface="+mj-lt"/>
              <a:buAutoNum type="arabicParenBoth"/>
            </a:pPr>
            <a:r>
              <a:rPr lang="en-GB" sz="2000" dirty="0">
                <a:solidFill>
                  <a:srgbClr val="0000FF"/>
                </a:solidFill>
                <a:latin typeface="Verdana" panose="020B0604030504040204" pitchFamily="34" charset="0"/>
                <a:cs typeface="Arial" panose="020B0604020202020204" pitchFamily="34" charset="0"/>
              </a:rPr>
              <a:t>to note </a:t>
            </a:r>
            <a:r>
              <a:rPr lang="en-GB" sz="1800" dirty="0">
                <a:effectLst/>
                <a:latin typeface="Verdana" panose="020B0604030504040204" pitchFamily="34" charset="0"/>
                <a:ea typeface="Verdana" panose="020B0604030504040204" pitchFamily="34" charset="0"/>
                <a:cs typeface="Verdana" panose="020B0604030504040204" pitchFamily="34" charset="0"/>
              </a:rPr>
              <a:t>the prioritization of activities in support of the EW4All Initiative as indicated in </a:t>
            </a:r>
            <a:r>
              <a:rPr lang="en-GB" dirty="0">
                <a:latin typeface="Verdana" panose="020B0604030504040204" pitchFamily="34" charset="0"/>
                <a:ea typeface="Verdana" panose="020B0604030504040204" pitchFamily="34" charset="0"/>
              </a:rPr>
              <a:t>the Annex</a:t>
            </a:r>
            <a:r>
              <a:rPr lang="en-GB" sz="1800" dirty="0">
                <a:effectLst/>
                <a:latin typeface="Verdana" panose="020B0604030504040204" pitchFamily="34" charset="0"/>
                <a:ea typeface="Verdana" panose="020B0604030504040204" pitchFamily="34" charset="0"/>
                <a:cs typeface="Verdana" panose="020B0604030504040204" pitchFamily="34" charset="0"/>
              </a:rPr>
              <a:t>;</a:t>
            </a:r>
            <a:endParaRPr lang="en-CH" sz="1800" dirty="0">
              <a:effectLst/>
              <a:latin typeface="Verdana" panose="020B0604030504040204" pitchFamily="34" charset="0"/>
              <a:ea typeface="Verdana" panose="020B0604030504040204" pitchFamily="34" charset="0"/>
              <a:cs typeface="Verdana" panose="020B0604030504040204" pitchFamily="34" charset="0"/>
            </a:endParaRPr>
          </a:p>
          <a:p>
            <a:pPr marL="342900" lvl="0" indent="-432000">
              <a:spcBef>
                <a:spcPts val="600"/>
              </a:spcBef>
              <a:buFont typeface="+mj-lt"/>
              <a:buAutoNum type="arabicParenBoth"/>
            </a:pPr>
            <a:r>
              <a:rPr lang="en-CH" sz="1800" dirty="0">
                <a:effectLst/>
                <a:latin typeface="Verdana" panose="020B0604030504040204" pitchFamily="34" charset="0"/>
                <a:ea typeface="Verdana" panose="020B0604030504040204" pitchFamily="34" charset="0"/>
                <a:cs typeface="Verdana" panose="020B0604030504040204" pitchFamily="34" charset="0"/>
              </a:rPr>
              <a:t> </a:t>
            </a:r>
            <a:r>
              <a:rPr lang="en-GB" sz="2000" dirty="0">
                <a:solidFill>
                  <a:srgbClr val="0000FF"/>
                </a:solidFill>
                <a:latin typeface="Verdana" panose="020B0604030504040204" pitchFamily="34" charset="0"/>
                <a:cs typeface="Arial" panose="020B0604020202020204" pitchFamily="34" charset="0"/>
              </a:rPr>
              <a:t>to request </a:t>
            </a:r>
            <a:r>
              <a:rPr lang="en-GB" sz="1800" dirty="0">
                <a:effectLst/>
                <a:latin typeface="Verdana" panose="020B0604030504040204" pitchFamily="34" charset="0"/>
                <a:ea typeface="Verdana" panose="020B0604030504040204" pitchFamily="34" charset="0"/>
                <a:cs typeface="Verdana" panose="020B0604030504040204" pitchFamily="34" charset="0"/>
              </a:rPr>
              <a:t>SERCOM subsidiary bodies to focus on the activities that have been prioritized </a:t>
            </a:r>
            <a:r>
              <a:rPr lang="en-US" sz="1800" dirty="0">
                <a:effectLst/>
                <a:latin typeface="Verdana" panose="020B0604030504040204" pitchFamily="34" charset="0"/>
                <a:ea typeface="Verdana" panose="020B0604030504040204" pitchFamily="34" charset="0"/>
                <a:cs typeface="Verdana" panose="020B0604030504040204" pitchFamily="34" charset="0"/>
              </a:rPr>
              <a:t>as the </a:t>
            </a:r>
            <a:r>
              <a:rPr lang="en-GB" sz="1800" dirty="0">
                <a:effectLst/>
                <a:latin typeface="Verdana" panose="020B0604030504040204" pitchFamily="34" charset="0"/>
                <a:ea typeface="Verdana" panose="020B0604030504040204" pitchFamily="34" charset="0"/>
                <a:cs typeface="Verdana" panose="020B0604030504040204" pitchFamily="34" charset="0"/>
              </a:rPr>
              <a:t>technical component of the WMO contribution to the EW4All initiative</a:t>
            </a:r>
            <a:endParaRPr lang="en-CH" sz="1800" dirty="0">
              <a:effectLst/>
              <a:latin typeface="Verdana" panose="020B0604030504040204" pitchFamily="34" charset="0"/>
              <a:ea typeface="Verdana" panose="020B0604030504040204" pitchFamily="34" charset="0"/>
              <a:cs typeface="Verdana" panose="020B0604030504040204" pitchFamily="34" charset="0"/>
            </a:endParaRPr>
          </a:p>
          <a:p>
            <a:pPr marL="342900" lvl="0" indent="-432000">
              <a:spcBef>
                <a:spcPts val="600"/>
              </a:spcBef>
              <a:buFont typeface="+mj-lt"/>
              <a:buAutoNum type="arabicParenBoth"/>
            </a:pPr>
            <a:r>
              <a:rPr lang="en-CH" sz="1800" dirty="0">
                <a:effectLst/>
                <a:latin typeface="Verdana" panose="020B0604030504040204" pitchFamily="34" charset="0"/>
                <a:ea typeface="Verdana" panose="020B0604030504040204" pitchFamily="34" charset="0"/>
                <a:cs typeface="Verdana" panose="020B0604030504040204" pitchFamily="34" charset="0"/>
              </a:rPr>
              <a:t> </a:t>
            </a:r>
            <a:r>
              <a:rPr lang="en-GB" sz="2000" dirty="0">
                <a:solidFill>
                  <a:srgbClr val="0000FF"/>
                </a:solidFill>
                <a:latin typeface="Verdana" panose="020B0604030504040204" pitchFamily="34" charset="0"/>
                <a:cs typeface="Arial" panose="020B0604020202020204" pitchFamily="34" charset="0"/>
              </a:rPr>
              <a:t>to request </a:t>
            </a:r>
            <a:r>
              <a:rPr lang="en-GB" sz="1800" dirty="0">
                <a:effectLst/>
                <a:latin typeface="Verdana" panose="020B0604030504040204" pitchFamily="34" charset="0"/>
                <a:ea typeface="Verdana" panose="020B0604030504040204" pitchFamily="34" charset="0"/>
                <a:cs typeface="Verdana" panose="020B0604030504040204" pitchFamily="34" charset="0"/>
              </a:rPr>
              <a:t>the Standing Committee on Disaster Risk Reduction to coordinate the implementation of priority activities with the relevant SERCOM subsidiary bodies, under the guidance of the Executive Council Technical Coordination Committee</a:t>
            </a:r>
            <a:r>
              <a:rPr lang="en-CH" sz="1800" dirty="0">
                <a:effectLst/>
                <a:latin typeface="Verdana" panose="020B0604030504040204" pitchFamily="34" charset="0"/>
                <a:ea typeface="Verdana" panose="020B0604030504040204" pitchFamily="34" charset="0"/>
                <a:cs typeface="Verdana" panose="020B0604030504040204" pitchFamily="34" charset="0"/>
              </a:rPr>
              <a:t>.</a:t>
            </a:r>
            <a:r>
              <a:rPr lang="en-GB" sz="1800" dirty="0">
                <a:effectLst/>
                <a:latin typeface="Verdana" panose="020B0604030504040204" pitchFamily="34" charset="0"/>
                <a:ea typeface="Verdana" panose="020B0604030504040204" pitchFamily="34" charset="0"/>
                <a:cs typeface="Verdana" panose="020B0604030504040204" pitchFamily="34" charset="0"/>
              </a:rPr>
              <a:t> </a:t>
            </a:r>
            <a:endParaRPr lang="en-CH" sz="1800" dirty="0">
              <a:effectLst/>
              <a:latin typeface="Verdana" panose="020B0604030504040204" pitchFamily="34" charset="0"/>
              <a:ea typeface="Verdana" panose="020B0604030504040204" pitchFamily="34" charset="0"/>
              <a:cs typeface="Verdana" panose="020B0604030504040204" pitchFamily="34" charset="0"/>
            </a:endParaRPr>
          </a:p>
          <a:p>
            <a:pPr marL="342900" lvl="0" indent="-432000">
              <a:spcBef>
                <a:spcPts val="600"/>
              </a:spcBef>
              <a:buFont typeface="+mj-lt"/>
              <a:buAutoNum type="arabicParenBoth"/>
            </a:pPr>
            <a:r>
              <a:rPr lang="en-CH" sz="1800" dirty="0">
                <a:effectLst/>
                <a:latin typeface="Verdana" panose="020B0604030504040204" pitchFamily="34" charset="0"/>
                <a:ea typeface="Verdana" panose="020B0604030504040204" pitchFamily="34" charset="0"/>
                <a:cs typeface="Verdana" panose="020B0604030504040204" pitchFamily="34" charset="0"/>
              </a:rPr>
              <a:t> </a:t>
            </a:r>
            <a:r>
              <a:rPr lang="en-GB" sz="2000" dirty="0">
                <a:solidFill>
                  <a:srgbClr val="0000FF"/>
                </a:solidFill>
                <a:latin typeface="Verdana" panose="020B0604030504040204" pitchFamily="34" charset="0"/>
                <a:cs typeface="Arial" panose="020B0604020202020204" pitchFamily="34" charset="0"/>
              </a:rPr>
              <a:t>to note </a:t>
            </a:r>
            <a:r>
              <a:rPr lang="en-GB" sz="1800" dirty="0">
                <a:effectLst/>
                <a:latin typeface="Verdana" panose="020B0604030504040204" pitchFamily="34" charset="0"/>
                <a:ea typeface="Verdana" panose="020B0604030504040204" pitchFamily="34" charset="0"/>
                <a:cs typeface="Verdana" panose="020B0604030504040204" pitchFamily="34" charset="0"/>
              </a:rPr>
              <a:t>the “</a:t>
            </a:r>
            <a:r>
              <a:rPr lang="en-US" sz="1800" dirty="0">
                <a:effectLst/>
                <a:latin typeface="Arial" panose="020B0604020202020204" pitchFamily="34" charset="0"/>
                <a:ea typeface="Times New Roman" panose="02020603050405020304" pitchFamily="18" charset="0"/>
                <a:cs typeface="Verdana" panose="020B0604030504040204" pitchFamily="34" charset="0"/>
              </a:rPr>
              <a:t>zero draft version” of the wider Implementation Plan for WMO contributions to EW4All initiative provided in SERCOM-3/INF 4.5(2), to be further developed for consideration by EC-78</a:t>
            </a:r>
            <a:r>
              <a:rPr lang="en-CH" sz="1800" dirty="0">
                <a:effectLst/>
                <a:latin typeface="Arial" panose="020B0604020202020204" pitchFamily="34" charset="0"/>
                <a:ea typeface="Times New Roman" panose="02020603050405020304" pitchFamily="18" charset="0"/>
                <a:cs typeface="Verdana" panose="020B0604030504040204" pitchFamily="34" charset="0"/>
              </a:rPr>
              <a:t>.</a:t>
            </a:r>
            <a:endParaRPr lang="en-CH" sz="1800" dirty="0">
              <a:effectLst/>
              <a:latin typeface="Verdana" panose="020B0604030504040204" pitchFamily="34" charset="0"/>
              <a:ea typeface="Verdana" panose="020B0604030504040204" pitchFamily="34" charset="0"/>
              <a:cs typeface="Verdana" panose="020B0604030504040204" pitchFamily="34" charset="0"/>
            </a:endParaRPr>
          </a:p>
        </p:txBody>
      </p:sp>
      <p:sp>
        <p:nvSpPr>
          <p:cNvPr id="3" name="Shape 79">
            <a:extLst>
              <a:ext uri="{FF2B5EF4-FFF2-40B4-BE49-F238E27FC236}">
                <a16:creationId xmlns:a16="http://schemas.microsoft.com/office/drawing/2014/main" id="{27688122-0B09-C51D-CB26-0E044E111FDF}"/>
              </a:ext>
            </a:extLst>
          </p:cNvPr>
          <p:cNvSpPr/>
          <p:nvPr/>
        </p:nvSpPr>
        <p:spPr>
          <a:xfrm>
            <a:off x="646896" y="4748213"/>
            <a:ext cx="10175846" cy="1677382"/>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a:spcAft>
                <a:spcPts val="600"/>
              </a:spcAft>
            </a:pPr>
            <a:r>
              <a:rPr lang="en-CH" sz="2400" dirty="0">
                <a:solidFill>
                  <a:srgbClr val="0000FF"/>
                </a:solidFill>
                <a:latin typeface="Verdana" panose="020B0604030504040204" pitchFamily="34" charset="0"/>
                <a:ea typeface="Arial" panose="020B0604020202020204" pitchFamily="34" charset="0"/>
                <a:cs typeface="Arial" panose="020B0604020202020204" pitchFamily="34" charset="0"/>
              </a:rPr>
              <a:t>Supporting Material:</a:t>
            </a:r>
          </a:p>
          <a:p>
            <a:pPr marL="285750" indent="-285750">
              <a:buFont typeface="Arial" panose="020B0604020202020204" pitchFamily="34" charset="0"/>
              <a:buChar char="•"/>
            </a:pPr>
            <a:r>
              <a:rPr lang="en-US" sz="2000" dirty="0">
                <a:solidFill>
                  <a:srgbClr val="C00000"/>
                </a:solidFill>
                <a:latin typeface="Verdana" panose="020B060403050404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List of Priority Activities​</a:t>
            </a:r>
            <a:endParaRPr lang="en-US" sz="2000" dirty="0">
              <a:solidFill>
                <a:srgbClr val="C00000"/>
              </a:solidFill>
              <a:latin typeface="Verdana" panose="020B0604030504040204" pitchFamily="34" charset="0"/>
              <a:cs typeface="Arial" panose="020B0604020202020204" pitchFamily="34" charset="0"/>
            </a:endParaRPr>
          </a:p>
          <a:p>
            <a:pPr marL="285750" indent="-285750">
              <a:buFont typeface="Arial" panose="020B0604020202020204" pitchFamily="34" charset="0"/>
              <a:buChar char="•"/>
            </a:pPr>
            <a:r>
              <a:rPr lang="en-US" sz="2000" dirty="0">
                <a:solidFill>
                  <a:srgbClr val="C00000"/>
                </a:solidFill>
                <a:latin typeface="Verdana" panose="020B060403050404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Consolidated list of priority activities - feedback from TCs MGs and RB​</a:t>
            </a:r>
            <a:endParaRPr lang="en-US" sz="2000" dirty="0">
              <a:solidFill>
                <a:srgbClr val="C00000"/>
              </a:solidFill>
              <a:latin typeface="Verdana" panose="020B0604030504040204" pitchFamily="34" charset="0"/>
              <a:cs typeface="Arial" panose="020B0604020202020204" pitchFamily="34" charset="0"/>
            </a:endParaRPr>
          </a:p>
          <a:p>
            <a:pPr marL="285750" indent="-285750">
              <a:buFont typeface="Arial" panose="020B0604020202020204" pitchFamily="34" charset="0"/>
              <a:buChar char="•"/>
            </a:pPr>
            <a:r>
              <a:rPr lang="en-US" sz="2000" dirty="0">
                <a:solidFill>
                  <a:srgbClr val="C00000"/>
                </a:solidFill>
                <a:latin typeface="Verdana" panose="020B060403050404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TCC- 15Dec23 - narrative for proposed priority activities - feedback from TCs MGs and RB​​</a:t>
            </a:r>
            <a:endParaRPr lang="en-CH" sz="2000" dirty="0">
              <a:solidFill>
                <a:srgbClr val="C00000"/>
              </a:solidFill>
              <a:latin typeface="Verdana" panose="020B0604030504040204" pitchFamily="34" charset="0"/>
              <a:cs typeface="Arial" panose="020B0604020202020204" pitchFamily="34" charset="0"/>
            </a:endParaRPr>
          </a:p>
        </p:txBody>
      </p:sp>
    </p:spTree>
    <p:extLst>
      <p:ext uri="{BB962C8B-B14F-4D97-AF65-F5344CB8AC3E}">
        <p14:creationId xmlns:p14="http://schemas.microsoft.com/office/powerpoint/2010/main" val="909029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1392C-BBD9-B23D-062D-9468CDFE4628}"/>
              </a:ext>
            </a:extLst>
          </p:cNvPr>
          <p:cNvSpPr>
            <a:spLocks noGrp="1"/>
          </p:cNvSpPr>
          <p:nvPr>
            <p:ph type="title"/>
          </p:nvPr>
        </p:nvSpPr>
        <p:spPr>
          <a:xfrm>
            <a:off x="838200" y="2263197"/>
            <a:ext cx="10515600" cy="1325563"/>
          </a:xfrm>
        </p:spPr>
        <p:txBody>
          <a:bodyPr>
            <a:normAutofit/>
          </a:bodyPr>
          <a:lstStyle/>
          <a:p>
            <a:pPr algn="ctr"/>
            <a:r>
              <a:rPr lang="en-FR" sz="6000" b="1" dirty="0">
                <a:solidFill>
                  <a:srgbClr val="005A9C"/>
                </a:solidFill>
                <a:latin typeface="Arial" panose="020B0604020202020204" pitchFamily="34" charset="0"/>
                <a:ea typeface="Verdana" panose="020B0604030504040204" pitchFamily="34" charset="0"/>
                <a:cs typeface="Arial" panose="020B0604020202020204" pitchFamily="34" charset="0"/>
              </a:rPr>
              <a:t>Thank you.</a:t>
            </a:r>
          </a:p>
        </p:txBody>
      </p:sp>
      <p:sp>
        <p:nvSpPr>
          <p:cNvPr id="3" name="CuadroTexto 3">
            <a:extLst>
              <a:ext uri="{FF2B5EF4-FFF2-40B4-BE49-F238E27FC236}">
                <a16:creationId xmlns:a16="http://schemas.microsoft.com/office/drawing/2014/main" id="{5747C3C7-0FBD-0752-91F7-A3D4F8F0C8A9}"/>
              </a:ext>
            </a:extLst>
          </p:cNvPr>
          <p:cNvSpPr txBox="1"/>
          <p:nvPr/>
        </p:nvSpPr>
        <p:spPr>
          <a:xfrm>
            <a:off x="3824879" y="6020736"/>
            <a:ext cx="4542242" cy="523926"/>
          </a:xfrm>
          <a:prstGeom prst="rect">
            <a:avLst/>
          </a:prstGeom>
          <a:noFill/>
        </p:spPr>
        <p:txBody>
          <a:bodyPr wrap="square" rtlCol="0">
            <a:spAutoFit/>
          </a:bodyPr>
          <a:lstStyle/>
          <a:p>
            <a:pPr marR="0" algn="ctr" rtl="0">
              <a:lnSpc>
                <a:spcPct val="150000"/>
              </a:lnSpc>
            </a:pPr>
            <a:r>
              <a:rPr lang="en-US" sz="3200" b="0" i="0" u="none" strike="noStrike" baseline="30000" dirty="0">
                <a:solidFill>
                  <a:srgbClr val="005A9C"/>
                </a:solidFill>
                <a:latin typeface="Arial" panose="020B0604020202020204" pitchFamily="34" charset="0"/>
                <a:ea typeface="Verdana" panose="020B0604030504040204" pitchFamily="34" charset="0"/>
                <a:cs typeface="Arial" panose="020B0604020202020204" pitchFamily="34" charset="0"/>
              </a:rPr>
              <a:t>wmo.int</a:t>
            </a:r>
          </a:p>
        </p:txBody>
      </p:sp>
    </p:spTree>
    <p:extLst>
      <p:ext uri="{BB962C8B-B14F-4D97-AF65-F5344CB8AC3E}">
        <p14:creationId xmlns:p14="http://schemas.microsoft.com/office/powerpoint/2010/main" val="28904527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C2B6456A8ECA5478896490611FCD5A0" ma:contentTypeVersion="" ma:contentTypeDescription="Create a new document." ma:contentTypeScope="" ma:versionID="39e2410040cc3e3ff87c08ed4a408319">
  <xsd:schema xmlns:xsd="http://www.w3.org/2001/XMLSchema" xmlns:xs="http://www.w3.org/2001/XMLSchema" xmlns:p="http://schemas.microsoft.com/office/2006/metadata/properties" xmlns:ns2="c5a2086f-1306-468c-afe6-705dad0a8429" targetNamespace="http://schemas.microsoft.com/office/2006/metadata/properties" ma:root="true" ma:fieldsID="356c0ab3d7a6df5767ae752bcc1371e4" ns2:_="">
    <xsd:import namespace="c5a2086f-1306-468c-afe6-705dad0a8429"/>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a2086f-1306-468c-afe6-705dad0a842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5442EF3-39C5-4619-9E36-EBCA3F03CD1B}">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3DADCF17-70F9-4AED-B5F6-30908116CE5F}">
  <ds:schemaRefs>
    <ds:schemaRef ds:uri="http://schemas.microsoft.com/sharepoint/v3/contenttype/forms"/>
  </ds:schemaRefs>
</ds:datastoreItem>
</file>

<file path=customXml/itemProps3.xml><?xml version="1.0" encoding="utf-8"?>
<ds:datastoreItem xmlns:ds="http://schemas.openxmlformats.org/officeDocument/2006/customXml" ds:itemID="{845438A7-3A30-42EE-9708-790928844E7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5a2086f-1306-468c-afe6-705dad0a842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4598</TotalTime>
  <Words>587</Words>
  <Application>Microsoft Office PowerPoint</Application>
  <PresentationFormat>Widescreen</PresentationFormat>
  <Paragraphs>30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Verdana</vt:lpstr>
      <vt:lpstr>Office Theme</vt:lpstr>
      <vt:lpstr>PowerPoint Presentation</vt:lpstr>
      <vt:lpstr>PowerPoint Presentation</vt:lpstr>
      <vt:lpstr>PowerPoint Presentation</vt:lpstr>
      <vt:lpstr>Justification: (Cont.)</vt:lpstr>
      <vt:lpstr>PowerPoint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Klara Josipovic</dc:creator>
  <cp:lastModifiedBy>Giacomo Teruggi</cp:lastModifiedBy>
  <cp:revision>13</cp:revision>
  <dcterms:created xsi:type="dcterms:W3CDTF">2024-01-11T14:19:20Z</dcterms:created>
  <dcterms:modified xsi:type="dcterms:W3CDTF">2024-02-29T08:55:21Z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0x0101000C2B6456A8ECA5478896490611FCD5A0</vt:lpwstr>
  </property>
</Properties>
</file>